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rawings/drawing1.xml" ContentType="application/vnd.openxmlformats-officedocument.drawingml.chartshapes+xml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777" r:id="rId2"/>
    <p:sldId id="793" r:id="rId3"/>
    <p:sldId id="794" r:id="rId4"/>
    <p:sldId id="267" r:id="rId5"/>
    <p:sldId id="263" r:id="rId6"/>
    <p:sldId id="268" r:id="rId7"/>
    <p:sldId id="269" r:id="rId8"/>
    <p:sldId id="270" r:id="rId9"/>
    <p:sldId id="795" r:id="rId10"/>
    <p:sldId id="272" r:id="rId11"/>
    <p:sldId id="271" r:id="rId12"/>
    <p:sldId id="273" r:id="rId13"/>
    <p:sldId id="274" r:id="rId14"/>
    <p:sldId id="275" r:id="rId15"/>
    <p:sldId id="796" r:id="rId16"/>
    <p:sldId id="277" r:id="rId17"/>
    <p:sldId id="278" r:id="rId18"/>
    <p:sldId id="279" r:id="rId19"/>
    <p:sldId id="280" r:id="rId20"/>
    <p:sldId id="287" r:id="rId21"/>
    <p:sldId id="797" r:id="rId22"/>
    <p:sldId id="281" r:id="rId23"/>
    <p:sldId id="282" r:id="rId24"/>
    <p:sldId id="283" r:id="rId25"/>
    <p:sldId id="285" r:id="rId26"/>
    <p:sldId id="798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重要！大赛介绍页面" id="{E6DCE105-C659-41A6-A16B-06D32DD339E7}">
          <p14:sldIdLst/>
        </p14:section>
        <p14:section name="五大框架" id="{C876CACA-2606-45D9-A72B-3DE0E02C3AD0}">
          <p14:sldIdLst>
            <p14:sldId id="777"/>
            <p14:sldId id="793"/>
            <p14:sldId id="794"/>
            <p14:sldId id="267"/>
            <p14:sldId id="263"/>
            <p14:sldId id="268"/>
            <p14:sldId id="269"/>
            <p14:sldId id="270"/>
            <p14:sldId id="795"/>
            <p14:sldId id="272"/>
            <p14:sldId id="271"/>
            <p14:sldId id="273"/>
            <p14:sldId id="274"/>
            <p14:sldId id="275"/>
            <p14:sldId id="796"/>
            <p14:sldId id="277"/>
            <p14:sldId id="278"/>
            <p14:sldId id="279"/>
            <p14:sldId id="280"/>
            <p14:sldId id="287"/>
            <p14:sldId id="797"/>
            <p14:sldId id="281"/>
            <p14:sldId id="282"/>
            <p14:sldId id="283"/>
            <p14:sldId id="285"/>
            <p14:sldId id="7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2">
          <p15:clr>
            <a:srgbClr val="A4A3A4"/>
          </p15:clr>
        </p15:guide>
        <p15:guide id="3" pos="7197">
          <p15:clr>
            <a:srgbClr val="A4A3A4"/>
          </p15:clr>
        </p15:guide>
        <p15:guide id="4" orient="horz" pos="4247">
          <p15:clr>
            <a:srgbClr val="A4A3A4"/>
          </p15:clr>
        </p15:guide>
        <p15:guide id="5" orient="horz" pos="73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4042">
          <p15:clr>
            <a:srgbClr val="A4A3A4"/>
          </p15:clr>
        </p15:guide>
        <p15:guide id="8" orient="horz" pos="278">
          <p15:clr>
            <a:srgbClr val="A4A3A4"/>
          </p15:clr>
        </p15:guide>
        <p15:guide id="9" pos="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F8C4B6"/>
    <a:srgbClr val="FDFCFC"/>
    <a:srgbClr val="C10000"/>
    <a:srgbClr val="FFFFFF"/>
    <a:srgbClr val="9A371B"/>
    <a:srgbClr val="E47E62"/>
    <a:srgbClr val="DEB7AE"/>
    <a:srgbClr val="F7DCD4"/>
    <a:srgbClr val="AD3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37" autoAdjust="0"/>
    <p:restoredTop sz="93555" autoAdjust="0"/>
  </p:normalViewPr>
  <p:slideViewPr>
    <p:cSldViewPr snapToGrid="0" showGuides="1">
      <p:cViewPr>
        <p:scale>
          <a:sx n="33" d="100"/>
          <a:sy n="33" d="100"/>
        </p:scale>
        <p:origin x="1434" y="1320"/>
      </p:cViewPr>
      <p:guideLst>
        <p:guide orient="horz" pos="2160"/>
        <p:guide pos="302"/>
        <p:guide pos="7197"/>
        <p:guide orient="horz" pos="4247"/>
        <p:guide orient="horz" pos="73"/>
        <p:guide pos="3840"/>
        <p:guide orient="horz" pos="4042"/>
        <p:guide orient="horz" pos="278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9216"/>
    </p:cViewPr>
  </p:sorterViewPr>
  <p:notesViewPr>
    <p:cSldViewPr snapToGrid="0">
      <p:cViewPr varScale="1">
        <p:scale>
          <a:sx n="49" d="100"/>
          <a:sy n="49" d="100"/>
        </p:scale>
        <p:origin x="2238" y="4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&#24037;&#20316;&#31807;1" TargetMode="Externa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460071882330401E-2"/>
          <c:y val="3.8710757212337799E-2"/>
          <c:w val="0.94907985623533897"/>
          <c:h val="0.922578485575323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2020年</c:v>
                </c:pt>
              </c:strCache>
            </c:strRef>
          </c:tx>
          <c:spPr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4-43B3-B261-B8AA31C60583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4-43B3-B261-B8AA31C60583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14-43B3-B261-B8AA31C60583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14-43B3-B261-B8AA31C6058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E14-43B3-B261-B8AA31C6058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004870218331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E14-43B3-B261-B8AA31C6058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E14-43B3-B261-B8AA31C6058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E14-43B3-B261-B8AA31C60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0">
                <a:noAutofit/>
              </a:bodyPr>
              <a:lstStyle/>
              <a:p>
                <a:pPr algn="l">
                  <a:defRPr lang="zh-CN" sz="14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0.91</c:v>
                </c:pt>
                <c:pt idx="1">
                  <c:v>0.9</c:v>
                </c:pt>
                <c:pt idx="2">
                  <c:v>0.95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14-43B3-B261-B8AA31C605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2021年</c:v>
                </c:pt>
              </c:strCache>
            </c:strRef>
          </c:tx>
          <c:spPr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FE14-43B3-B261-B8AA31C6058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FE14-43B3-B261-B8AA31C6058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970243062586005E-2"/>
                      <c:h val="0.1235402414531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FE14-43B3-B261-B8AA31C6058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vert="horz" wrap="square" lIns="38100" tIns="19050" rIns="38100" bIns="19050" anchor="ctr" anchorCtr="0"/>
                <a:lstStyle/>
                <a:p>
                  <a:pPr algn="l">
                    <a:defRPr lang="zh-CN" sz="14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31762688073301"/>
                      <c:h val="0.141136040186033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FE14-43B3-B261-B8AA31C60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0">
                <a:noAutofit/>
              </a:bodyPr>
              <a:lstStyle/>
              <a:p>
                <a:pPr algn="l">
                  <a:defRPr lang="zh-CN" sz="14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0.96</c:v>
                </c:pt>
                <c:pt idx="1">
                  <c:v>0.97</c:v>
                </c:pt>
                <c:pt idx="2">
                  <c:v>0.98</c:v>
                </c:pt>
                <c:pt idx="3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E14-43B3-B261-B8AA31C60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axId val="373074111"/>
        <c:axId val="373066623"/>
      </c:barChart>
      <c:catAx>
        <c:axId val="3730741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3066623"/>
        <c:crosses val="autoZero"/>
        <c:auto val="1"/>
        <c:lblAlgn val="ctr"/>
        <c:lblOffset val="100"/>
        <c:noMultiLvlLbl val="0"/>
      </c:catAx>
      <c:valAx>
        <c:axId val="3730666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373074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85000"/>
                  <a:alpha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A28-499A-AF35-7C638BAC5E53}"/>
              </c:ext>
            </c:extLst>
          </c:dPt>
          <c:dPt>
            <c:idx val="1"/>
            <c:bubble3D val="0"/>
            <c:explosion val="6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28-499A-AF35-7C638BAC5E53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28-499A-AF35-7C638BAC5E53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  <a:alpha val="7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28-499A-AF35-7C638BAC5E53}"/>
              </c:ext>
            </c:extLst>
          </c:dPt>
          <c:val>
            <c:numRef>
              <c:f>Sheet1!$A$1:$A$4</c:f>
              <c:numCache>
                <c:formatCode>General</c:formatCode>
                <c:ptCount val="4"/>
                <c:pt idx="0">
                  <c:v>25</c:v>
                </c:pt>
                <c:pt idx="1">
                  <c:v>10</c:v>
                </c:pt>
                <c:pt idx="2">
                  <c:v>49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28-499A-AF35-7C638BAC5E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marL="0" algn="ctr" defTabSz="914400" rtl="0" eaLnBrk="1" latinLnBrk="0" hangingPunct="1">
        <a:defRPr lang="en-US" altLang="zh-CN" sz="7200" kern="1200">
          <a:ln w="28575">
            <a:solidFill>
              <a:schemeClr val="bg1"/>
            </a:solidFill>
          </a:ln>
          <a:solidFill>
            <a:srgbClr val="FFFFFF"/>
          </a:solidFill>
          <a:latin typeface="+mj-ea"/>
          <a:ea typeface="+mj-ea"/>
          <a:cs typeface="+mn-cs"/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0.36224</cdr:x>
      <cdr:y>0.3392</cdr:y>
    </cdr:from>
    <cdr:to>
      <cdr:x>0.65024</cdr:x>
      <cdr:y>0.6608</cdr:y>
    </cdr:to>
    <cdr:pic>
      <cdr:nvPicPr>
        <cdr:cNvPr id="2" name="图片 1">
          <a:extLst xmlns:a="http://schemas.openxmlformats.org/drawingml/2006/main">
            <a:ext uri="{FF2B5EF4-FFF2-40B4-BE49-F238E27FC236}">
              <a16:creationId xmlns:a16="http://schemas.microsoft.com/office/drawing/2014/main" id="{D16C92B8-6F5C-3C57-B33C-D8F3078DC3CA}"/>
            </a:ext>
          </a:extLst>
        </cdr:cNvPr>
        <cdr:cNvPicPr/>
      </cdr:nvPicPr>
      <cdr:blipFill>
        <a:blip xmlns:a="http://schemas.openxmlformats.org/drawingml/2006/main" xmlns:r="http://schemas.openxmlformats.org/officeDocument/2006/relationships" r:embed="rId1">
          <a:extLs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656184" y="1388811"/>
          <a:ext cx="1316712" cy="131671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07352-4751-4DC1-AE8D-4E868B0C11FD}" type="datetimeFigureOut">
              <a:rPr lang="zh-CN" altLang="en-US" smtClean="0"/>
              <a:t>2025-02-22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EBB81-0892-4FB2-9440-2A103FC87E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91C2174-6CCC-4E47-9C40-5A863129E54E}" type="datetimeFigureOut">
              <a:rPr lang="zh-CN" altLang="en-US" smtClean="0"/>
              <a:t>2025-02-22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65A9D65-38D3-45B6-ACB4-532778E252F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088AC-13D8-4325-9286-80CF0B54FF4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半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证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图文页-放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内容页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内容页-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图文页-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图文页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内容页-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7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image" Target="../media/image22.jpg"/><Relationship Id="rId8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10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jpeg"/><Relationship Id="rId6" Type="http://schemas.openxmlformats.org/officeDocument/2006/relationships/image" Target="../media/image4.png"/><Relationship Id="rId7" Type="http://schemas.openxmlformats.org/officeDocument/2006/relationships/image" Target="../media/image23.jpg"/><Relationship Id="rId8" Type="http://schemas.openxmlformats.org/officeDocument/2006/relationships/image" Target="../media/image17.png"/><Relationship Id="rId9" Type="http://schemas.openxmlformats.org/officeDocument/2006/relationships/image" Target="../media/image2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.jpg"/><Relationship Id="rId8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.jpg"/><Relationship Id="rId7" Type="http://schemas.openxmlformats.org/officeDocument/2006/relationships/image" Target="../media/image17.png"/><Relationship Id="rId8" Type="http://schemas.openxmlformats.org/officeDocument/2006/relationships/image" Target="../media/image2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chart" Target="../charts/chart1.xml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8.jpg"/><Relationship Id="rId8" Type="http://schemas.openxmlformats.org/officeDocument/2006/relationships/image" Target="../media/image1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jpg"/><Relationship Id="rId8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2" Type="http://schemas.openxmlformats.org/officeDocument/2006/relationships/image" Target="../media/image17.png"/><Relationship Id="rId13" Type="http://schemas.openxmlformats.org/officeDocument/2006/relationships/image" Target="../media/image29.jpg"/><Relationship Id="rId14" Type="http://schemas.openxmlformats.org/officeDocument/2006/relationships/image" Target="../media/image30.jpg"/><Relationship Id="rId15" Type="http://schemas.openxmlformats.org/officeDocument/2006/relationships/image" Target="../media/image31.jpg"/><Relationship Id="rId16" Type="http://schemas.openxmlformats.org/officeDocument/2006/relationships/image" Target="../media/image32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chart" Target="../charts/chart2.xml"/><Relationship Id="rId7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5.jpeg"/><Relationship Id="rId7" Type="http://schemas.openxmlformats.org/officeDocument/2006/relationships/image" Target="../media/image1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4.jpg"/><Relationship Id="rId8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9.jpg"/><Relationship Id="rId8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17.png"/><Relationship Id="rId6" Type="http://schemas.openxmlformats.org/officeDocument/2006/relationships/image" Target="../media/image2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1.jp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D2CF1CA0-8AE8-65FE-CBCB-8809C35B9F4E}"/>
              </a:ext>
            </a:extLst>
          </p:cNvPr>
          <p:cNvGrpSpPr/>
          <p:nvPr/>
        </p:nvGrpSpPr>
        <p:grpSpPr>
          <a:xfrm>
            <a:off x="4200262" y="-99952"/>
            <a:ext cx="11154038" cy="7167502"/>
            <a:chOff x="-2842859" y="624490"/>
            <a:chExt cx="10486862" cy="6738779"/>
          </a:xfrm>
        </p:grpSpPr>
        <p:pic>
          <p:nvPicPr>
            <p:cNvPr id="842" name="Picture 841" descr="6674524721d8430fbfe30ca0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pic>
        <p:nvPicPr>
          <p:cNvPr id="25" name="淘宝-想搞设计PPT(倒卖必究)-25">
            <a:extLst>
              <a:ext uri="{FF2B5EF4-FFF2-40B4-BE49-F238E27FC236}">
                <a16:creationId xmlns:a16="http://schemas.microsoft.com/office/drawing/2014/main" id="{243B72E3-9127-AD19-2E30-BF9358F58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" y="0"/>
            <a:ext cx="12095237" cy="6858000"/>
          </a:xfrm>
          <a:prstGeom prst="rect">
            <a:avLst/>
          </a:prstGeom>
        </p:spPr>
      </p:pic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B95F7810-AD69-749C-1AAE-C6F0EB29D03E}"/>
              </a:ext>
            </a:extLst>
          </p:cNvPr>
          <p:cNvSpPr txBox="1">
            <a:spLocks/>
          </p:cNvSpPr>
          <p:nvPr/>
        </p:nvSpPr>
        <p:spPr>
          <a:xfrm>
            <a:off x="793600" y="2585188"/>
            <a:ext cx="5075237" cy="766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5DA0"/>
                </a:solidFill>
              </a:rPr>
              <a:t>华中科技大学学校</a:t>
            </a:r>
            <a:r>
              <a:rPr lang="zh-CN" altLang="en-US" dirty="0">
                <a:solidFill>
                  <a:srgbClr val="125DA0"/>
                </a:solidFill>
              </a:rPr>
              <a:t/>
            </a:r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2844041F-B618-9250-51B5-C0EDE0B1E69A}"/>
              </a:ext>
            </a:extLst>
          </p:cNvPr>
          <p:cNvSpPr txBox="1">
            <a:spLocks/>
          </p:cNvSpPr>
          <p:nvPr/>
        </p:nvSpPr>
        <p:spPr>
          <a:xfrm>
            <a:off x="793601" y="3308063"/>
            <a:ext cx="6858000" cy="766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125DA0"/>
                </a:solidFill>
              </a:rPr>
              <a:t>题目保证两行</a:t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662642" y="6170586"/>
            <a:ext cx="178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勤奋严谨 自树树人</a:t>
            </a:r>
          </a:p>
        </p:txBody>
      </p:sp>
      <p:pic>
        <p:nvPicPr>
          <p:cNvPr id="843" name="Picture 842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42" y="538424"/>
            <a:ext cx="3234723" cy="710481"/>
          </a:xfrm>
          <a:prstGeom prst="rect">
            <a:avLst/>
          </a:prstGeom>
        </p:spPr>
      </p:pic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9A8113CE-22D6-26FB-036F-C8E580B8F173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FC5F40C3-8F74-224A-AEB7-245528B1EA42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淘宝-想搞设计PPT(倒卖必究)-831">
            <a:extLst>
              <a:ext uri="{FF2B5EF4-FFF2-40B4-BE49-F238E27FC236}">
                <a16:creationId xmlns:a16="http://schemas.microsoft.com/office/drawing/2014/main" id="{E3961F69-D0B2-FA75-5CCF-0B2C40582201}"/>
              </a:ext>
            </a:extLst>
          </p:cNvPr>
          <p:cNvSpPr/>
          <p:nvPr/>
        </p:nvSpPr>
        <p:spPr>
          <a:xfrm>
            <a:off x="7176367" y="-1422400"/>
            <a:ext cx="2287621" cy="9607550"/>
          </a:xfrm>
          <a:custGeom>
            <a:avLst/>
            <a:gdLst>
              <a:gd name="connsiteX0" fmla="*/ 2287621 w 2287621"/>
              <a:gd name="connsiteY0" fmla="*/ 0 h 9607550"/>
              <a:gd name="connsiteX1" fmla="*/ 2287621 w 2287621"/>
              <a:gd name="connsiteY1" fmla="*/ 254000 h 9607550"/>
              <a:gd name="connsiteX2" fmla="*/ 2222974 w 2287621"/>
              <a:gd name="connsiteY2" fmla="*/ 256324 h 9607550"/>
              <a:gd name="connsiteX3" fmla="*/ 2191955 w 2287621"/>
              <a:gd name="connsiteY3" fmla="*/ 259124 h 9607550"/>
              <a:gd name="connsiteX4" fmla="*/ 2161049 w 2287621"/>
              <a:gd name="connsiteY4" fmla="*/ 263000 h 9607550"/>
              <a:gd name="connsiteX5" fmla="*/ 2130245 w 2287621"/>
              <a:gd name="connsiteY5" fmla="*/ 267946 h 9607550"/>
              <a:gd name="connsiteX6" fmla="*/ 2099536 w 2287621"/>
              <a:gd name="connsiteY6" fmla="*/ 273959 h 9607550"/>
              <a:gd name="connsiteX7" fmla="*/ 2068913 w 2287621"/>
              <a:gd name="connsiteY7" fmla="*/ 281035 h 9607550"/>
              <a:gd name="connsiteX8" fmla="*/ 2038373 w 2287621"/>
              <a:gd name="connsiteY8" fmla="*/ 289172 h 9607550"/>
              <a:gd name="connsiteX9" fmla="*/ 2007910 w 2287621"/>
              <a:gd name="connsiteY9" fmla="*/ 298370 h 9607550"/>
              <a:gd name="connsiteX10" fmla="*/ 1977517 w 2287621"/>
              <a:gd name="connsiteY10" fmla="*/ 308627 h 9607550"/>
              <a:gd name="connsiteX11" fmla="*/ 1947194 w 2287621"/>
              <a:gd name="connsiteY11" fmla="*/ 319944 h 9607550"/>
              <a:gd name="connsiteX12" fmla="*/ 1916941 w 2287621"/>
              <a:gd name="connsiteY12" fmla="*/ 332319 h 9607550"/>
              <a:gd name="connsiteX13" fmla="*/ 1886757 w 2287621"/>
              <a:gd name="connsiteY13" fmla="*/ 345753 h 9607550"/>
              <a:gd name="connsiteX14" fmla="*/ 1856642 w 2287621"/>
              <a:gd name="connsiteY14" fmla="*/ 360246 h 9607550"/>
              <a:gd name="connsiteX15" fmla="*/ 1826599 w 2287621"/>
              <a:gd name="connsiteY15" fmla="*/ 375798 h 9607550"/>
              <a:gd name="connsiteX16" fmla="*/ 1796635 w 2287621"/>
              <a:gd name="connsiteY16" fmla="*/ 392407 h 9607550"/>
              <a:gd name="connsiteX17" fmla="*/ 1766751 w 2287621"/>
              <a:gd name="connsiteY17" fmla="*/ 410073 h 9607550"/>
              <a:gd name="connsiteX18" fmla="*/ 1736950 w 2287621"/>
              <a:gd name="connsiteY18" fmla="*/ 428794 h 9607550"/>
              <a:gd name="connsiteX19" fmla="*/ 1707244 w 2287621"/>
              <a:gd name="connsiteY19" fmla="*/ 448568 h 9607550"/>
              <a:gd name="connsiteX20" fmla="*/ 1677635 w 2287621"/>
              <a:gd name="connsiteY20" fmla="*/ 469392 h 9607550"/>
              <a:gd name="connsiteX21" fmla="*/ 1648133 w 2287621"/>
              <a:gd name="connsiteY21" fmla="*/ 491262 h 9607550"/>
              <a:gd name="connsiteX22" fmla="*/ 1618744 w 2287621"/>
              <a:gd name="connsiteY22" fmla="*/ 514177 h 9607550"/>
              <a:gd name="connsiteX23" fmla="*/ 1589475 w 2287621"/>
              <a:gd name="connsiteY23" fmla="*/ 538130 h 9607550"/>
              <a:gd name="connsiteX24" fmla="*/ 1560336 w 2287621"/>
              <a:gd name="connsiteY24" fmla="*/ 563117 h 9607550"/>
              <a:gd name="connsiteX25" fmla="*/ 1531335 w 2287621"/>
              <a:gd name="connsiteY25" fmla="*/ 589132 h 9607550"/>
              <a:gd name="connsiteX26" fmla="*/ 1502479 w 2287621"/>
              <a:gd name="connsiteY26" fmla="*/ 616170 h 9607550"/>
              <a:gd name="connsiteX27" fmla="*/ 1473779 w 2287621"/>
              <a:gd name="connsiteY27" fmla="*/ 644224 h 9607550"/>
              <a:gd name="connsiteX28" fmla="*/ 1445242 w 2287621"/>
              <a:gd name="connsiteY28" fmla="*/ 673287 h 9607550"/>
              <a:gd name="connsiteX29" fmla="*/ 1416877 w 2287621"/>
              <a:gd name="connsiteY29" fmla="*/ 703353 h 9607550"/>
              <a:gd name="connsiteX30" fmla="*/ 1388689 w 2287621"/>
              <a:gd name="connsiteY30" fmla="*/ 734414 h 9607550"/>
              <a:gd name="connsiteX31" fmla="*/ 1360693 w 2287621"/>
              <a:gd name="connsiteY31" fmla="*/ 766460 h 9607550"/>
              <a:gd name="connsiteX32" fmla="*/ 1332893 w 2287621"/>
              <a:gd name="connsiteY32" fmla="*/ 799485 h 9607550"/>
              <a:gd name="connsiteX33" fmla="*/ 1305297 w 2287621"/>
              <a:gd name="connsiteY33" fmla="*/ 833480 h 9607550"/>
              <a:gd name="connsiteX34" fmla="*/ 1277916 w 2287621"/>
              <a:gd name="connsiteY34" fmla="*/ 868436 h 9607550"/>
              <a:gd name="connsiteX35" fmla="*/ 1250754 w 2287621"/>
              <a:gd name="connsiteY35" fmla="*/ 904345 h 9607550"/>
              <a:gd name="connsiteX36" fmla="*/ 1223821 w 2287621"/>
              <a:gd name="connsiteY36" fmla="*/ 941197 h 9607550"/>
              <a:gd name="connsiteX37" fmla="*/ 1197126 w 2287621"/>
              <a:gd name="connsiteY37" fmla="*/ 978981 h 9607550"/>
              <a:gd name="connsiteX38" fmla="*/ 1170673 w 2287621"/>
              <a:gd name="connsiteY38" fmla="*/ 1017691 h 9607550"/>
              <a:gd name="connsiteX39" fmla="*/ 1144473 w 2287621"/>
              <a:gd name="connsiteY39" fmla="*/ 1057316 h 9607550"/>
              <a:gd name="connsiteX40" fmla="*/ 1118529 w 2287621"/>
              <a:gd name="connsiteY40" fmla="*/ 1097846 h 9607550"/>
              <a:gd name="connsiteX41" fmla="*/ 1092853 w 2287621"/>
              <a:gd name="connsiteY41" fmla="*/ 1139270 h 9607550"/>
              <a:gd name="connsiteX42" fmla="*/ 1067448 w 2287621"/>
              <a:gd name="connsiteY42" fmla="*/ 1181580 h 9607550"/>
              <a:gd name="connsiteX43" fmla="*/ 1042322 w 2287621"/>
              <a:gd name="connsiteY43" fmla="*/ 1224766 h 9607550"/>
              <a:gd name="connsiteX44" fmla="*/ 1017483 w 2287621"/>
              <a:gd name="connsiteY44" fmla="*/ 1268816 h 9607550"/>
              <a:gd name="connsiteX45" fmla="*/ 992935 w 2287621"/>
              <a:gd name="connsiteY45" fmla="*/ 1313723 h 9607550"/>
              <a:gd name="connsiteX46" fmla="*/ 968689 w 2287621"/>
              <a:gd name="connsiteY46" fmla="*/ 1359474 h 9607550"/>
              <a:gd name="connsiteX47" fmla="*/ 944745 w 2287621"/>
              <a:gd name="connsiteY47" fmla="*/ 1406062 h 9607550"/>
              <a:gd name="connsiteX48" fmla="*/ 921113 w 2287621"/>
              <a:gd name="connsiteY48" fmla="*/ 1453475 h 9607550"/>
              <a:gd name="connsiteX49" fmla="*/ 897800 w 2287621"/>
              <a:gd name="connsiteY49" fmla="*/ 1501699 h 9607550"/>
              <a:gd name="connsiteX50" fmla="*/ 874809 w 2287621"/>
              <a:gd name="connsiteY50" fmla="*/ 1550732 h 9607550"/>
              <a:gd name="connsiteX51" fmla="*/ 852148 w 2287621"/>
              <a:gd name="connsiteY51" fmla="*/ 1600558 h 9607550"/>
              <a:gd name="connsiteX52" fmla="*/ 829821 w 2287621"/>
              <a:gd name="connsiteY52" fmla="*/ 1651169 h 9607550"/>
              <a:gd name="connsiteX53" fmla="*/ 807837 w 2287621"/>
              <a:gd name="connsiteY53" fmla="*/ 1702552 h 9607550"/>
              <a:gd name="connsiteX54" fmla="*/ 786199 w 2287621"/>
              <a:gd name="connsiteY54" fmla="*/ 1754700 h 9607550"/>
              <a:gd name="connsiteX55" fmla="*/ 764914 w 2287621"/>
              <a:gd name="connsiteY55" fmla="*/ 1807602 h 9607550"/>
              <a:gd name="connsiteX56" fmla="*/ 743986 w 2287621"/>
              <a:gd name="connsiteY56" fmla="*/ 1861248 h 9607550"/>
              <a:gd name="connsiteX57" fmla="*/ 723422 w 2287621"/>
              <a:gd name="connsiteY57" fmla="*/ 1915626 h 9607550"/>
              <a:gd name="connsiteX58" fmla="*/ 703227 w 2287621"/>
              <a:gd name="connsiteY58" fmla="*/ 1970726 h 9607550"/>
              <a:gd name="connsiteX59" fmla="*/ 683405 w 2287621"/>
              <a:gd name="connsiteY59" fmla="*/ 2026541 h 9607550"/>
              <a:gd name="connsiteX60" fmla="*/ 663963 w 2287621"/>
              <a:gd name="connsiteY60" fmla="*/ 2083057 h 9607550"/>
              <a:gd name="connsiteX61" fmla="*/ 644905 w 2287621"/>
              <a:gd name="connsiteY61" fmla="*/ 2140267 h 9607550"/>
              <a:gd name="connsiteX62" fmla="*/ 626238 w 2287621"/>
              <a:gd name="connsiteY62" fmla="*/ 2198159 h 9607550"/>
              <a:gd name="connsiteX63" fmla="*/ 607965 w 2287621"/>
              <a:gd name="connsiteY63" fmla="*/ 2256723 h 9607550"/>
              <a:gd name="connsiteX64" fmla="*/ 590093 w 2287621"/>
              <a:gd name="connsiteY64" fmla="*/ 2315948 h 9607550"/>
              <a:gd name="connsiteX65" fmla="*/ 572625 w 2287621"/>
              <a:gd name="connsiteY65" fmla="*/ 2375826 h 9607550"/>
              <a:gd name="connsiteX66" fmla="*/ 555569 w 2287621"/>
              <a:gd name="connsiteY66" fmla="*/ 2436345 h 9607550"/>
              <a:gd name="connsiteX67" fmla="*/ 538927 w 2287621"/>
              <a:gd name="connsiteY67" fmla="*/ 2497495 h 9607550"/>
              <a:gd name="connsiteX68" fmla="*/ 522706 w 2287621"/>
              <a:gd name="connsiteY68" fmla="*/ 2559268 h 9607550"/>
              <a:gd name="connsiteX69" fmla="*/ 506909 w 2287621"/>
              <a:gd name="connsiteY69" fmla="*/ 2621652 h 9607550"/>
              <a:gd name="connsiteX70" fmla="*/ 491543 w 2287621"/>
              <a:gd name="connsiteY70" fmla="*/ 2684637 h 9607550"/>
              <a:gd name="connsiteX71" fmla="*/ 476613 w 2287621"/>
              <a:gd name="connsiteY71" fmla="*/ 2748213 h 9607550"/>
              <a:gd name="connsiteX72" fmla="*/ 462120 w 2287621"/>
              <a:gd name="connsiteY72" fmla="*/ 2812372 h 9607550"/>
              <a:gd name="connsiteX73" fmla="*/ 448074 w 2287621"/>
              <a:gd name="connsiteY73" fmla="*/ 2877101 h 9607550"/>
              <a:gd name="connsiteX74" fmla="*/ 434476 w 2287621"/>
              <a:gd name="connsiteY74" fmla="*/ 2942391 h 9607550"/>
              <a:gd name="connsiteX75" fmla="*/ 421334 w 2287621"/>
              <a:gd name="connsiteY75" fmla="*/ 3008231 h 9607550"/>
              <a:gd name="connsiteX76" fmla="*/ 408649 w 2287621"/>
              <a:gd name="connsiteY76" fmla="*/ 3074615 h 9607550"/>
              <a:gd name="connsiteX77" fmla="*/ 396428 w 2287621"/>
              <a:gd name="connsiteY77" fmla="*/ 3141528 h 9607550"/>
              <a:gd name="connsiteX78" fmla="*/ 384677 w 2287621"/>
              <a:gd name="connsiteY78" fmla="*/ 3208962 h 9607550"/>
              <a:gd name="connsiteX79" fmla="*/ 373398 w 2287621"/>
              <a:gd name="connsiteY79" fmla="*/ 3276909 h 9607550"/>
              <a:gd name="connsiteX80" fmla="*/ 362596 w 2287621"/>
              <a:gd name="connsiteY80" fmla="*/ 3345356 h 9607550"/>
              <a:gd name="connsiteX81" fmla="*/ 352277 w 2287621"/>
              <a:gd name="connsiteY81" fmla="*/ 3414294 h 9607550"/>
              <a:gd name="connsiteX82" fmla="*/ 342446 w 2287621"/>
              <a:gd name="connsiteY82" fmla="*/ 3483713 h 9607550"/>
              <a:gd name="connsiteX83" fmla="*/ 333106 w 2287621"/>
              <a:gd name="connsiteY83" fmla="*/ 3553603 h 9607550"/>
              <a:gd name="connsiteX84" fmla="*/ 324263 w 2287621"/>
              <a:gd name="connsiteY84" fmla="*/ 3623956 h 9607550"/>
              <a:gd name="connsiteX85" fmla="*/ 315919 w 2287621"/>
              <a:gd name="connsiteY85" fmla="*/ 3694761 h 9607550"/>
              <a:gd name="connsiteX86" fmla="*/ 308083 w 2287621"/>
              <a:gd name="connsiteY86" fmla="*/ 3766004 h 9607550"/>
              <a:gd name="connsiteX87" fmla="*/ 300757 w 2287621"/>
              <a:gd name="connsiteY87" fmla="*/ 3837681 h 9607550"/>
              <a:gd name="connsiteX88" fmla="*/ 293945 w 2287621"/>
              <a:gd name="connsiteY88" fmla="*/ 3909779 h 9607550"/>
              <a:gd name="connsiteX89" fmla="*/ 287651 w 2287621"/>
              <a:gd name="connsiteY89" fmla="*/ 3982290 h 9607550"/>
              <a:gd name="connsiteX90" fmla="*/ 281883 w 2287621"/>
              <a:gd name="connsiteY90" fmla="*/ 4055201 h 9607550"/>
              <a:gd name="connsiteX91" fmla="*/ 276642 w 2287621"/>
              <a:gd name="connsiteY91" fmla="*/ 4128505 h 9607550"/>
              <a:gd name="connsiteX92" fmla="*/ 271934 w 2287621"/>
              <a:gd name="connsiteY92" fmla="*/ 4202191 h 9607550"/>
              <a:gd name="connsiteX93" fmla="*/ 267764 w 2287621"/>
              <a:gd name="connsiteY93" fmla="*/ 4276249 h 9607550"/>
              <a:gd name="connsiteX94" fmla="*/ 264136 w 2287621"/>
              <a:gd name="connsiteY94" fmla="*/ 4350670 h 9607550"/>
              <a:gd name="connsiteX95" fmla="*/ 261054 w 2287621"/>
              <a:gd name="connsiteY95" fmla="*/ 4425442 h 9607550"/>
              <a:gd name="connsiteX96" fmla="*/ 258524 w 2287621"/>
              <a:gd name="connsiteY96" fmla="*/ 4500558 h 9607550"/>
              <a:gd name="connsiteX97" fmla="*/ 256549 w 2287621"/>
              <a:gd name="connsiteY97" fmla="*/ 4576006 h 9607550"/>
              <a:gd name="connsiteX98" fmla="*/ 255132 w 2287621"/>
              <a:gd name="connsiteY98" fmla="*/ 4651778 h 9607550"/>
              <a:gd name="connsiteX99" fmla="*/ 254281 w 2287621"/>
              <a:gd name="connsiteY99" fmla="*/ 4727863 h 9607550"/>
              <a:gd name="connsiteX100" fmla="*/ 254000 w 2287621"/>
              <a:gd name="connsiteY100" fmla="*/ 4803775 h 9607550"/>
              <a:gd name="connsiteX101" fmla="*/ 255147 w 2287621"/>
              <a:gd name="connsiteY101" fmla="*/ 4956728 h 9607550"/>
              <a:gd name="connsiteX102" fmla="*/ 256569 w 2287621"/>
              <a:gd name="connsiteY102" fmla="*/ 5032499 h 9607550"/>
              <a:gd name="connsiteX103" fmla="*/ 258552 w 2287621"/>
              <a:gd name="connsiteY103" fmla="*/ 5107949 h 9607550"/>
              <a:gd name="connsiteX104" fmla="*/ 261090 w 2287621"/>
              <a:gd name="connsiteY104" fmla="*/ 5183066 h 9607550"/>
              <a:gd name="connsiteX105" fmla="*/ 264180 w 2287621"/>
              <a:gd name="connsiteY105" fmla="*/ 5257838 h 9607550"/>
              <a:gd name="connsiteX106" fmla="*/ 267814 w 2287621"/>
              <a:gd name="connsiteY106" fmla="*/ 5332262 h 9607550"/>
              <a:gd name="connsiteX107" fmla="*/ 271992 w 2287621"/>
              <a:gd name="connsiteY107" fmla="*/ 5406321 h 9607550"/>
              <a:gd name="connsiteX108" fmla="*/ 276707 w 2287621"/>
              <a:gd name="connsiteY108" fmla="*/ 5480008 h 9607550"/>
              <a:gd name="connsiteX109" fmla="*/ 281955 w 2287621"/>
              <a:gd name="connsiteY109" fmla="*/ 5553314 h 9607550"/>
              <a:gd name="connsiteX110" fmla="*/ 287732 w 2287621"/>
              <a:gd name="connsiteY110" fmla="*/ 5626228 h 9607550"/>
              <a:gd name="connsiteX111" fmla="*/ 294032 w 2287621"/>
              <a:gd name="connsiteY111" fmla="*/ 5698741 h 9607550"/>
              <a:gd name="connsiteX112" fmla="*/ 300852 w 2287621"/>
              <a:gd name="connsiteY112" fmla="*/ 5770841 h 9607550"/>
              <a:gd name="connsiteX113" fmla="*/ 308186 w 2287621"/>
              <a:gd name="connsiteY113" fmla="*/ 5842521 h 9607550"/>
              <a:gd name="connsiteX114" fmla="*/ 316032 w 2287621"/>
              <a:gd name="connsiteY114" fmla="*/ 5913769 h 9607550"/>
              <a:gd name="connsiteX115" fmla="*/ 324382 w 2287621"/>
              <a:gd name="connsiteY115" fmla="*/ 5984577 h 9607550"/>
              <a:gd name="connsiteX116" fmla="*/ 333234 w 2287621"/>
              <a:gd name="connsiteY116" fmla="*/ 6054931 h 9607550"/>
              <a:gd name="connsiteX117" fmla="*/ 342582 w 2287621"/>
              <a:gd name="connsiteY117" fmla="*/ 6124828 h 9607550"/>
              <a:gd name="connsiteX118" fmla="*/ 352423 w 2287621"/>
              <a:gd name="connsiteY118" fmla="*/ 6194251 h 9607550"/>
              <a:gd name="connsiteX119" fmla="*/ 362750 w 2287621"/>
              <a:gd name="connsiteY119" fmla="*/ 6263193 h 9607550"/>
              <a:gd name="connsiteX120" fmla="*/ 373560 w 2287621"/>
              <a:gd name="connsiteY120" fmla="*/ 6331647 h 9607550"/>
              <a:gd name="connsiteX121" fmla="*/ 384848 w 2287621"/>
              <a:gd name="connsiteY121" fmla="*/ 6399597 h 9607550"/>
              <a:gd name="connsiteX122" fmla="*/ 396610 w 2287621"/>
              <a:gd name="connsiteY122" fmla="*/ 6467037 h 9607550"/>
              <a:gd name="connsiteX123" fmla="*/ 408840 w 2287621"/>
              <a:gd name="connsiteY123" fmla="*/ 6533958 h 9607550"/>
              <a:gd name="connsiteX124" fmla="*/ 421535 w 2287621"/>
              <a:gd name="connsiteY124" fmla="*/ 6600346 h 9607550"/>
              <a:gd name="connsiteX125" fmla="*/ 434688 w 2287621"/>
              <a:gd name="connsiteY125" fmla="*/ 6666194 h 9607550"/>
              <a:gd name="connsiteX126" fmla="*/ 448296 w 2287621"/>
              <a:gd name="connsiteY126" fmla="*/ 6731492 h 9607550"/>
              <a:gd name="connsiteX127" fmla="*/ 462354 w 2287621"/>
              <a:gd name="connsiteY127" fmla="*/ 6796228 h 9607550"/>
              <a:gd name="connsiteX128" fmla="*/ 476856 w 2287621"/>
              <a:gd name="connsiteY128" fmla="*/ 6860395 h 9607550"/>
              <a:gd name="connsiteX129" fmla="*/ 491799 w 2287621"/>
              <a:gd name="connsiteY129" fmla="*/ 6923980 h 9607550"/>
              <a:gd name="connsiteX130" fmla="*/ 507177 w 2287621"/>
              <a:gd name="connsiteY130" fmla="*/ 6986974 h 9607550"/>
              <a:gd name="connsiteX131" fmla="*/ 522986 w 2287621"/>
              <a:gd name="connsiteY131" fmla="*/ 7049367 h 9607550"/>
              <a:gd name="connsiteX132" fmla="*/ 539220 w 2287621"/>
              <a:gd name="connsiteY132" fmla="*/ 7111149 h 9607550"/>
              <a:gd name="connsiteX133" fmla="*/ 555875 w 2287621"/>
              <a:gd name="connsiteY133" fmla="*/ 7172311 h 9607550"/>
              <a:gd name="connsiteX134" fmla="*/ 572946 w 2287621"/>
              <a:gd name="connsiteY134" fmla="*/ 7232840 h 9607550"/>
              <a:gd name="connsiteX135" fmla="*/ 590427 w 2287621"/>
              <a:gd name="connsiteY135" fmla="*/ 7292729 h 9607550"/>
              <a:gd name="connsiteX136" fmla="*/ 608315 w 2287621"/>
              <a:gd name="connsiteY136" fmla="*/ 7351967 h 9607550"/>
              <a:gd name="connsiteX137" fmla="*/ 626603 w 2287621"/>
              <a:gd name="connsiteY137" fmla="*/ 7410543 h 9607550"/>
              <a:gd name="connsiteX138" fmla="*/ 645287 w 2287621"/>
              <a:gd name="connsiteY138" fmla="*/ 7468446 h 9607550"/>
              <a:gd name="connsiteX139" fmla="*/ 664362 w 2287621"/>
              <a:gd name="connsiteY139" fmla="*/ 7525670 h 9607550"/>
              <a:gd name="connsiteX140" fmla="*/ 683822 w 2287621"/>
              <a:gd name="connsiteY140" fmla="*/ 7582200 h 9607550"/>
              <a:gd name="connsiteX141" fmla="*/ 703662 w 2287621"/>
              <a:gd name="connsiteY141" fmla="*/ 7638029 h 9607550"/>
              <a:gd name="connsiteX142" fmla="*/ 723877 w 2287621"/>
              <a:gd name="connsiteY142" fmla="*/ 7693146 h 9607550"/>
              <a:gd name="connsiteX143" fmla="*/ 744461 w 2287621"/>
              <a:gd name="connsiteY143" fmla="*/ 7747538 h 9607550"/>
              <a:gd name="connsiteX144" fmla="*/ 765410 w 2287621"/>
              <a:gd name="connsiteY144" fmla="*/ 7801200 h 9607550"/>
              <a:gd name="connsiteX145" fmla="*/ 786718 w 2287621"/>
              <a:gd name="connsiteY145" fmla="*/ 7854119 h 9607550"/>
              <a:gd name="connsiteX146" fmla="*/ 808379 w 2287621"/>
              <a:gd name="connsiteY146" fmla="*/ 7906284 h 9607550"/>
              <a:gd name="connsiteX147" fmla="*/ 830389 w 2287621"/>
              <a:gd name="connsiteY147" fmla="*/ 7957686 h 9607550"/>
              <a:gd name="connsiteX148" fmla="*/ 852740 w 2287621"/>
              <a:gd name="connsiteY148" fmla="*/ 8008314 h 9607550"/>
              <a:gd name="connsiteX149" fmla="*/ 875429 w 2287621"/>
              <a:gd name="connsiteY149" fmla="*/ 8058159 h 9607550"/>
              <a:gd name="connsiteX150" fmla="*/ 898448 w 2287621"/>
              <a:gd name="connsiteY150" fmla="*/ 8107211 h 9607550"/>
              <a:gd name="connsiteX151" fmla="*/ 921792 w 2287621"/>
              <a:gd name="connsiteY151" fmla="*/ 8155457 h 9607550"/>
              <a:gd name="connsiteX152" fmla="*/ 945455 w 2287621"/>
              <a:gd name="connsiteY152" fmla="*/ 8202892 h 9607550"/>
              <a:gd name="connsiteX153" fmla="*/ 969431 w 2287621"/>
              <a:gd name="connsiteY153" fmla="*/ 8249498 h 9607550"/>
              <a:gd name="connsiteX154" fmla="*/ 993714 w 2287621"/>
              <a:gd name="connsiteY154" fmla="*/ 8295271 h 9607550"/>
              <a:gd name="connsiteX155" fmla="*/ 1018299 w 2287621"/>
              <a:gd name="connsiteY155" fmla="*/ 8340203 h 9607550"/>
              <a:gd name="connsiteX156" fmla="*/ 1043176 w 2287621"/>
              <a:gd name="connsiteY156" fmla="*/ 8384274 h 9607550"/>
              <a:gd name="connsiteX157" fmla="*/ 1068342 w 2287621"/>
              <a:gd name="connsiteY157" fmla="*/ 8427482 h 9607550"/>
              <a:gd name="connsiteX158" fmla="*/ 1093791 w 2287621"/>
              <a:gd name="connsiteY158" fmla="*/ 8469818 h 9607550"/>
              <a:gd name="connsiteX159" fmla="*/ 1119513 w 2287621"/>
              <a:gd name="connsiteY159" fmla="*/ 8511265 h 9607550"/>
              <a:gd name="connsiteX160" fmla="*/ 1145503 w 2287621"/>
              <a:gd name="connsiteY160" fmla="*/ 8551818 h 9607550"/>
              <a:gd name="connsiteX161" fmla="*/ 1171755 w 2287621"/>
              <a:gd name="connsiteY161" fmla="*/ 8591467 h 9607550"/>
              <a:gd name="connsiteX162" fmla="*/ 1198262 w 2287621"/>
              <a:gd name="connsiteY162" fmla="*/ 8630203 h 9607550"/>
              <a:gd name="connsiteX163" fmla="*/ 1225013 w 2287621"/>
              <a:gd name="connsiteY163" fmla="*/ 8668010 h 9607550"/>
              <a:gd name="connsiteX164" fmla="*/ 1252005 w 2287621"/>
              <a:gd name="connsiteY164" fmla="*/ 8704886 h 9607550"/>
              <a:gd name="connsiteX165" fmla="*/ 1279229 w 2287621"/>
              <a:gd name="connsiteY165" fmla="*/ 8740818 h 9607550"/>
              <a:gd name="connsiteX166" fmla="*/ 1306677 w 2287621"/>
              <a:gd name="connsiteY166" fmla="*/ 8775797 h 9607550"/>
              <a:gd name="connsiteX167" fmla="*/ 1334342 w 2287621"/>
              <a:gd name="connsiteY167" fmla="*/ 8809818 h 9607550"/>
              <a:gd name="connsiteX168" fmla="*/ 1362214 w 2287621"/>
              <a:gd name="connsiteY168" fmla="*/ 8842862 h 9607550"/>
              <a:gd name="connsiteX169" fmla="*/ 1390289 w 2287621"/>
              <a:gd name="connsiteY169" fmla="*/ 8874930 h 9607550"/>
              <a:gd name="connsiteX170" fmla="*/ 1418556 w 2287621"/>
              <a:gd name="connsiteY170" fmla="*/ 8906011 h 9607550"/>
              <a:gd name="connsiteX171" fmla="*/ 1447004 w 2287621"/>
              <a:gd name="connsiteY171" fmla="*/ 8936090 h 9607550"/>
              <a:gd name="connsiteX172" fmla="*/ 1475631 w 2287621"/>
              <a:gd name="connsiteY172" fmla="*/ 8965171 h 9607550"/>
              <a:gd name="connsiteX173" fmla="*/ 1504425 w 2287621"/>
              <a:gd name="connsiteY173" fmla="*/ 8993239 h 9607550"/>
              <a:gd name="connsiteX174" fmla="*/ 1533377 w 2287621"/>
              <a:gd name="connsiteY174" fmla="*/ 9020287 h 9607550"/>
              <a:gd name="connsiteX175" fmla="*/ 1562479 w 2287621"/>
              <a:gd name="connsiteY175" fmla="*/ 9046310 h 9607550"/>
              <a:gd name="connsiteX176" fmla="*/ 1591721 w 2287621"/>
              <a:gd name="connsiteY176" fmla="*/ 9071299 h 9607550"/>
              <a:gd name="connsiteX177" fmla="*/ 1621099 w 2287621"/>
              <a:gd name="connsiteY177" fmla="*/ 9095251 h 9607550"/>
              <a:gd name="connsiteX178" fmla="*/ 1650600 w 2287621"/>
              <a:gd name="connsiteY178" fmla="*/ 9118158 h 9607550"/>
              <a:gd name="connsiteX179" fmla="*/ 1680220 w 2287621"/>
              <a:gd name="connsiteY179" fmla="*/ 9140020 h 9607550"/>
              <a:gd name="connsiteX180" fmla="*/ 1709945 w 2287621"/>
              <a:gd name="connsiteY180" fmla="*/ 9160826 h 9607550"/>
              <a:gd name="connsiteX181" fmla="*/ 1739775 w 2287621"/>
              <a:gd name="connsiteY181" fmla="*/ 9180578 h 9607550"/>
              <a:gd name="connsiteX182" fmla="*/ 1769696 w 2287621"/>
              <a:gd name="connsiteY182" fmla="*/ 9199266 h 9607550"/>
              <a:gd name="connsiteX183" fmla="*/ 1799708 w 2287621"/>
              <a:gd name="connsiteY183" fmla="*/ 9216896 h 9607550"/>
              <a:gd name="connsiteX184" fmla="*/ 1829799 w 2287621"/>
              <a:gd name="connsiteY184" fmla="*/ 9233459 h 9607550"/>
              <a:gd name="connsiteX185" fmla="*/ 1859968 w 2287621"/>
              <a:gd name="connsiteY185" fmla="*/ 9248958 h 9607550"/>
              <a:gd name="connsiteX186" fmla="*/ 1890205 w 2287621"/>
              <a:gd name="connsiteY186" fmla="*/ 9263386 h 9607550"/>
              <a:gd name="connsiteX187" fmla="*/ 1920516 w 2287621"/>
              <a:gd name="connsiteY187" fmla="*/ 9276749 h 9607550"/>
              <a:gd name="connsiteX188" fmla="*/ 1950887 w 2287621"/>
              <a:gd name="connsiteY188" fmla="*/ 9289042 h 9607550"/>
              <a:gd name="connsiteX189" fmla="*/ 1981326 w 2287621"/>
              <a:gd name="connsiteY189" fmla="*/ 9300267 h 9607550"/>
              <a:gd name="connsiteX190" fmla="*/ 2011828 w 2287621"/>
              <a:gd name="connsiteY190" fmla="*/ 9310423 h 9607550"/>
              <a:gd name="connsiteX191" fmla="*/ 2042395 w 2287621"/>
              <a:gd name="connsiteY191" fmla="*/ 9319511 h 9607550"/>
              <a:gd name="connsiteX192" fmla="*/ 2073032 w 2287621"/>
              <a:gd name="connsiteY192" fmla="*/ 9327530 h 9607550"/>
              <a:gd name="connsiteX193" fmla="*/ 2103739 w 2287621"/>
              <a:gd name="connsiteY193" fmla="*/ 9334478 h 9607550"/>
              <a:gd name="connsiteX194" fmla="*/ 2134521 w 2287621"/>
              <a:gd name="connsiteY194" fmla="*/ 9340355 h 9607550"/>
              <a:gd name="connsiteX195" fmla="*/ 2165392 w 2287621"/>
              <a:gd name="connsiteY195" fmla="*/ 9345161 h 9607550"/>
              <a:gd name="connsiteX196" fmla="*/ 2196347 w 2287621"/>
              <a:gd name="connsiteY196" fmla="*/ 9348888 h 9607550"/>
              <a:gd name="connsiteX197" fmla="*/ 2227401 w 2287621"/>
              <a:gd name="connsiteY197" fmla="*/ 9351536 h 9607550"/>
              <a:gd name="connsiteX198" fmla="*/ 2258567 w 2287621"/>
              <a:gd name="connsiteY198" fmla="*/ 9353100 h 9607550"/>
              <a:gd name="connsiteX199" fmla="*/ 2287621 w 2287621"/>
              <a:gd name="connsiteY199" fmla="*/ 9353550 h 9607550"/>
              <a:gd name="connsiteX200" fmla="*/ 2287621 w 2287621"/>
              <a:gd name="connsiteY200" fmla="*/ 9607550 h 9607550"/>
              <a:gd name="connsiteX201" fmla="*/ 2245215 w 2287621"/>
              <a:gd name="connsiteY201" fmla="*/ 9606748 h 9607550"/>
              <a:gd name="connsiteX202" fmla="*/ 2205201 w 2287621"/>
              <a:gd name="connsiteY202" fmla="*/ 9604564 h 9607550"/>
              <a:gd name="connsiteX203" fmla="*/ 2165365 w 2287621"/>
              <a:gd name="connsiteY203" fmla="*/ 9600992 h 9607550"/>
              <a:gd name="connsiteX204" fmla="*/ 2125727 w 2287621"/>
              <a:gd name="connsiteY204" fmla="*/ 9596045 h 9607550"/>
              <a:gd name="connsiteX205" fmla="*/ 2086311 w 2287621"/>
              <a:gd name="connsiteY205" fmla="*/ 9589738 h 9607550"/>
              <a:gd name="connsiteX206" fmla="*/ 2047124 w 2287621"/>
              <a:gd name="connsiteY206" fmla="*/ 9582088 h 9607550"/>
              <a:gd name="connsiteX207" fmla="*/ 2008183 w 2287621"/>
              <a:gd name="connsiteY207" fmla="*/ 9573112 h 9607550"/>
              <a:gd name="connsiteX208" fmla="*/ 1969508 w 2287621"/>
              <a:gd name="connsiteY208" fmla="*/ 9562828 h 9607550"/>
              <a:gd name="connsiteX209" fmla="*/ 1931104 w 2287621"/>
              <a:gd name="connsiteY209" fmla="*/ 9551255 h 9607550"/>
              <a:gd name="connsiteX210" fmla="*/ 1892987 w 2287621"/>
              <a:gd name="connsiteY210" fmla="*/ 9538411 h 9607550"/>
              <a:gd name="connsiteX211" fmla="*/ 1855167 w 2287621"/>
              <a:gd name="connsiteY211" fmla="*/ 9524316 h 9607550"/>
              <a:gd name="connsiteX212" fmla="*/ 1817649 w 2287621"/>
              <a:gd name="connsiteY212" fmla="*/ 9508988 h 9607550"/>
              <a:gd name="connsiteX213" fmla="*/ 1780449 w 2287621"/>
              <a:gd name="connsiteY213" fmla="*/ 9492448 h 9607550"/>
              <a:gd name="connsiteX214" fmla="*/ 1743559 w 2287621"/>
              <a:gd name="connsiteY214" fmla="*/ 9474712 h 9607550"/>
              <a:gd name="connsiteX215" fmla="*/ 1706999 w 2287621"/>
              <a:gd name="connsiteY215" fmla="*/ 9455802 h 9607550"/>
              <a:gd name="connsiteX216" fmla="*/ 1670764 w 2287621"/>
              <a:gd name="connsiteY216" fmla="*/ 9435733 h 9607550"/>
              <a:gd name="connsiteX217" fmla="*/ 1634865 w 2287621"/>
              <a:gd name="connsiteY217" fmla="*/ 9414526 h 9607550"/>
              <a:gd name="connsiteX218" fmla="*/ 1599295 w 2287621"/>
              <a:gd name="connsiteY218" fmla="*/ 9392194 h 9607550"/>
              <a:gd name="connsiteX219" fmla="*/ 1564067 w 2287621"/>
              <a:gd name="connsiteY219" fmla="*/ 9368758 h 9607550"/>
              <a:gd name="connsiteX220" fmla="*/ 1529175 w 2287621"/>
              <a:gd name="connsiteY220" fmla="*/ 9344230 h 9607550"/>
              <a:gd name="connsiteX221" fmla="*/ 1494626 w 2287621"/>
              <a:gd name="connsiteY221" fmla="*/ 9318630 h 9607550"/>
              <a:gd name="connsiteX222" fmla="*/ 1460417 w 2287621"/>
              <a:gd name="connsiteY222" fmla="*/ 9291968 h 9607550"/>
              <a:gd name="connsiteX223" fmla="*/ 1426550 w 2287621"/>
              <a:gd name="connsiteY223" fmla="*/ 9264261 h 9607550"/>
              <a:gd name="connsiteX224" fmla="*/ 1393024 w 2287621"/>
              <a:gd name="connsiteY224" fmla="*/ 9235522 h 9607550"/>
              <a:gd name="connsiteX225" fmla="*/ 1359843 w 2287621"/>
              <a:gd name="connsiteY225" fmla="*/ 9205765 h 9607550"/>
              <a:gd name="connsiteX226" fmla="*/ 1327005 w 2287621"/>
              <a:gd name="connsiteY226" fmla="*/ 9175003 h 9607550"/>
              <a:gd name="connsiteX227" fmla="*/ 1294511 w 2287621"/>
              <a:gd name="connsiteY227" fmla="*/ 9143248 h 9607550"/>
              <a:gd name="connsiteX228" fmla="*/ 1262362 w 2287621"/>
              <a:gd name="connsiteY228" fmla="*/ 9110514 h 9607550"/>
              <a:gd name="connsiteX229" fmla="*/ 1230553 w 2287621"/>
              <a:gd name="connsiteY229" fmla="*/ 9076806 h 9607550"/>
              <a:gd name="connsiteX230" fmla="*/ 1199094 w 2287621"/>
              <a:gd name="connsiteY230" fmla="*/ 9042144 h 9607550"/>
              <a:gd name="connsiteX231" fmla="*/ 1167980 w 2287621"/>
              <a:gd name="connsiteY231" fmla="*/ 9006536 h 9607550"/>
              <a:gd name="connsiteX232" fmla="*/ 1137209 w 2287621"/>
              <a:gd name="connsiteY232" fmla="*/ 8969987 h 9607550"/>
              <a:gd name="connsiteX233" fmla="*/ 1106790 w 2287621"/>
              <a:gd name="connsiteY233" fmla="*/ 8932518 h 9607550"/>
              <a:gd name="connsiteX234" fmla="*/ 1076716 w 2287621"/>
              <a:gd name="connsiteY234" fmla="*/ 8894130 h 9607550"/>
              <a:gd name="connsiteX235" fmla="*/ 1046991 w 2287621"/>
              <a:gd name="connsiteY235" fmla="*/ 8854837 h 9607550"/>
              <a:gd name="connsiteX236" fmla="*/ 1017619 w 2287621"/>
              <a:gd name="connsiteY236" fmla="*/ 8814652 h 9607550"/>
              <a:gd name="connsiteX237" fmla="*/ 988595 w 2287621"/>
              <a:gd name="connsiteY237" fmla="*/ 8773577 h 9607550"/>
              <a:gd name="connsiteX238" fmla="*/ 959928 w 2287621"/>
              <a:gd name="connsiteY238" fmla="*/ 8731629 h 9607550"/>
              <a:gd name="connsiteX239" fmla="*/ 931617 w 2287621"/>
              <a:gd name="connsiteY239" fmla="*/ 8688815 h 9607550"/>
              <a:gd name="connsiteX240" fmla="*/ 903659 w 2287621"/>
              <a:gd name="connsiteY240" fmla="*/ 8645144 h 9607550"/>
              <a:gd name="connsiteX241" fmla="*/ 876062 w 2287621"/>
              <a:gd name="connsiteY241" fmla="*/ 8600624 h 9607550"/>
              <a:gd name="connsiteX242" fmla="*/ 848829 w 2287621"/>
              <a:gd name="connsiteY242" fmla="*/ 8555268 h 9607550"/>
              <a:gd name="connsiteX243" fmla="*/ 821957 w 2287621"/>
              <a:gd name="connsiteY243" fmla="*/ 8509084 h 9607550"/>
              <a:gd name="connsiteX244" fmla="*/ 795447 w 2287621"/>
              <a:gd name="connsiteY244" fmla="*/ 8462077 h 9607550"/>
              <a:gd name="connsiteX245" fmla="*/ 769311 w 2287621"/>
              <a:gd name="connsiteY245" fmla="*/ 8414264 h 9607550"/>
              <a:gd name="connsiteX246" fmla="*/ 743544 w 2287621"/>
              <a:gd name="connsiteY246" fmla="*/ 8365648 h 9607550"/>
              <a:gd name="connsiteX247" fmla="*/ 718148 w 2287621"/>
              <a:gd name="connsiteY247" fmla="*/ 8316238 h 9607550"/>
              <a:gd name="connsiteX248" fmla="*/ 693131 w 2287621"/>
              <a:gd name="connsiteY248" fmla="*/ 8266047 h 9607550"/>
              <a:gd name="connsiteX249" fmla="*/ 668492 w 2287621"/>
              <a:gd name="connsiteY249" fmla="*/ 8215082 h 9607550"/>
              <a:gd name="connsiteX250" fmla="*/ 644235 w 2287621"/>
              <a:gd name="connsiteY250" fmla="*/ 8163351 h 9607550"/>
              <a:gd name="connsiteX251" fmla="*/ 620364 w 2287621"/>
              <a:gd name="connsiteY251" fmla="*/ 8110866 h 9607550"/>
              <a:gd name="connsiteX252" fmla="*/ 596879 w 2287621"/>
              <a:gd name="connsiteY252" fmla="*/ 8057632 h 9607550"/>
              <a:gd name="connsiteX253" fmla="*/ 573787 w 2287621"/>
              <a:gd name="connsiteY253" fmla="*/ 8003661 h 9607550"/>
              <a:gd name="connsiteX254" fmla="*/ 551089 w 2287621"/>
              <a:gd name="connsiteY254" fmla="*/ 7948961 h 9607550"/>
              <a:gd name="connsiteX255" fmla="*/ 528791 w 2287621"/>
              <a:gd name="connsiteY255" fmla="*/ 7893543 h 9607550"/>
              <a:gd name="connsiteX256" fmla="*/ 506893 w 2287621"/>
              <a:gd name="connsiteY256" fmla="*/ 7837413 h 9607550"/>
              <a:gd name="connsiteX257" fmla="*/ 485400 w 2287621"/>
              <a:gd name="connsiteY257" fmla="*/ 7780581 h 9607550"/>
              <a:gd name="connsiteX258" fmla="*/ 464316 w 2287621"/>
              <a:gd name="connsiteY258" fmla="*/ 7723058 h 9607550"/>
              <a:gd name="connsiteX259" fmla="*/ 443644 w 2287621"/>
              <a:gd name="connsiteY259" fmla="*/ 7664850 h 9607550"/>
              <a:gd name="connsiteX260" fmla="*/ 423389 w 2287621"/>
              <a:gd name="connsiteY260" fmla="*/ 7605969 h 9607550"/>
              <a:gd name="connsiteX261" fmla="*/ 403553 w 2287621"/>
              <a:gd name="connsiteY261" fmla="*/ 7546423 h 9607550"/>
              <a:gd name="connsiteX262" fmla="*/ 384138 w 2287621"/>
              <a:gd name="connsiteY262" fmla="*/ 7486219 h 9607550"/>
              <a:gd name="connsiteX263" fmla="*/ 365152 w 2287621"/>
              <a:gd name="connsiteY263" fmla="*/ 7425369 h 9607550"/>
              <a:gd name="connsiteX264" fmla="*/ 346597 w 2287621"/>
              <a:gd name="connsiteY264" fmla="*/ 7363882 h 9607550"/>
              <a:gd name="connsiteX265" fmla="*/ 328476 w 2287621"/>
              <a:gd name="connsiteY265" fmla="*/ 7301765 h 9607550"/>
              <a:gd name="connsiteX266" fmla="*/ 310794 w 2287621"/>
              <a:gd name="connsiteY266" fmla="*/ 7239028 h 9607550"/>
              <a:gd name="connsiteX267" fmla="*/ 293555 w 2287621"/>
              <a:gd name="connsiteY267" fmla="*/ 7175682 h 9607550"/>
              <a:gd name="connsiteX268" fmla="*/ 276762 w 2287621"/>
              <a:gd name="connsiteY268" fmla="*/ 7111734 h 9607550"/>
              <a:gd name="connsiteX269" fmla="*/ 260419 w 2287621"/>
              <a:gd name="connsiteY269" fmla="*/ 7047194 h 9607550"/>
              <a:gd name="connsiteX270" fmla="*/ 244531 w 2287621"/>
              <a:gd name="connsiteY270" fmla="*/ 6982070 h 9607550"/>
              <a:gd name="connsiteX271" fmla="*/ 229102 w 2287621"/>
              <a:gd name="connsiteY271" fmla="*/ 6916374 h 9607550"/>
              <a:gd name="connsiteX272" fmla="*/ 214135 w 2287621"/>
              <a:gd name="connsiteY272" fmla="*/ 6850112 h 9607550"/>
              <a:gd name="connsiteX273" fmla="*/ 199635 w 2287621"/>
              <a:gd name="connsiteY273" fmla="*/ 6783296 h 9607550"/>
              <a:gd name="connsiteX274" fmla="*/ 185606 w 2287621"/>
              <a:gd name="connsiteY274" fmla="*/ 6715933 h 9607550"/>
              <a:gd name="connsiteX275" fmla="*/ 172051 w 2287621"/>
              <a:gd name="connsiteY275" fmla="*/ 6648033 h 9607550"/>
              <a:gd name="connsiteX276" fmla="*/ 158976 w 2287621"/>
              <a:gd name="connsiteY276" fmla="*/ 6579606 h 9607550"/>
              <a:gd name="connsiteX277" fmla="*/ 146385 w 2287621"/>
              <a:gd name="connsiteY277" fmla="*/ 6510662 h 9607550"/>
              <a:gd name="connsiteX278" fmla="*/ 134279 w 2287621"/>
              <a:gd name="connsiteY278" fmla="*/ 6441207 h 9607550"/>
              <a:gd name="connsiteX279" fmla="*/ 122667 w 2287621"/>
              <a:gd name="connsiteY279" fmla="*/ 6371252 h 9607550"/>
              <a:gd name="connsiteX280" fmla="*/ 111551 w 2287621"/>
              <a:gd name="connsiteY280" fmla="*/ 6300809 h 9607550"/>
              <a:gd name="connsiteX281" fmla="*/ 100934 w 2287621"/>
              <a:gd name="connsiteY281" fmla="*/ 6229883 h 9607550"/>
              <a:gd name="connsiteX282" fmla="*/ 90822 w 2287621"/>
              <a:gd name="connsiteY282" fmla="*/ 6158485 h 9607550"/>
              <a:gd name="connsiteX283" fmla="*/ 81220 w 2287621"/>
              <a:gd name="connsiteY283" fmla="*/ 6086626 h 9607550"/>
              <a:gd name="connsiteX284" fmla="*/ 72129 w 2287621"/>
              <a:gd name="connsiteY284" fmla="*/ 6014312 h 9607550"/>
              <a:gd name="connsiteX285" fmla="*/ 63556 w 2287621"/>
              <a:gd name="connsiteY285" fmla="*/ 5941556 h 9607550"/>
              <a:gd name="connsiteX286" fmla="*/ 55504 w 2287621"/>
              <a:gd name="connsiteY286" fmla="*/ 5868363 h 9607550"/>
              <a:gd name="connsiteX287" fmla="*/ 47979 w 2287621"/>
              <a:gd name="connsiteY287" fmla="*/ 5794747 h 9607550"/>
              <a:gd name="connsiteX288" fmla="*/ 40984 w 2287621"/>
              <a:gd name="connsiteY288" fmla="*/ 5720714 h 9607550"/>
              <a:gd name="connsiteX289" fmla="*/ 34524 w 2287621"/>
              <a:gd name="connsiteY289" fmla="*/ 5646276 h 9607550"/>
              <a:gd name="connsiteX290" fmla="*/ 28603 w 2287621"/>
              <a:gd name="connsiteY290" fmla="*/ 5571439 h 9607550"/>
              <a:gd name="connsiteX291" fmla="*/ 23225 w 2287621"/>
              <a:gd name="connsiteY291" fmla="*/ 5496215 h 9607550"/>
              <a:gd name="connsiteX292" fmla="*/ 18395 w 2287621"/>
              <a:gd name="connsiteY292" fmla="*/ 5420613 h 9607550"/>
              <a:gd name="connsiteX293" fmla="*/ 14117 w 2287621"/>
              <a:gd name="connsiteY293" fmla="*/ 5344641 h 9607550"/>
              <a:gd name="connsiteX294" fmla="*/ 10395 w 2287621"/>
              <a:gd name="connsiteY294" fmla="*/ 5268312 h 9607550"/>
              <a:gd name="connsiteX295" fmla="*/ 7234 w 2287621"/>
              <a:gd name="connsiteY295" fmla="*/ 5191630 h 9607550"/>
              <a:gd name="connsiteX296" fmla="*/ 4639 w 2287621"/>
              <a:gd name="connsiteY296" fmla="*/ 5114609 h 9607550"/>
              <a:gd name="connsiteX297" fmla="*/ 2614 w 2287621"/>
              <a:gd name="connsiteY297" fmla="*/ 5037256 h 9607550"/>
              <a:gd name="connsiteX298" fmla="*/ 1163 w 2287621"/>
              <a:gd name="connsiteY298" fmla="*/ 4959583 h 9607550"/>
              <a:gd name="connsiteX299" fmla="*/ 0 w 2287621"/>
              <a:gd name="connsiteY299" fmla="*/ 4803775 h 9607550"/>
              <a:gd name="connsiteX300" fmla="*/ 297 w 2287621"/>
              <a:gd name="connsiteY300" fmla="*/ 4725008 h 9607550"/>
              <a:gd name="connsiteX301" fmla="*/ 1177 w 2287621"/>
              <a:gd name="connsiteY301" fmla="*/ 4647021 h 9607550"/>
              <a:gd name="connsiteX302" fmla="*/ 2635 w 2287621"/>
              <a:gd name="connsiteY302" fmla="*/ 4569347 h 9607550"/>
              <a:gd name="connsiteX303" fmla="*/ 4668 w 2287621"/>
              <a:gd name="connsiteY303" fmla="*/ 4491993 h 9607550"/>
              <a:gd name="connsiteX304" fmla="*/ 7270 w 2287621"/>
              <a:gd name="connsiteY304" fmla="*/ 4414971 h 9607550"/>
              <a:gd name="connsiteX305" fmla="*/ 10438 w 2287621"/>
              <a:gd name="connsiteY305" fmla="*/ 4338288 h 9607550"/>
              <a:gd name="connsiteX306" fmla="*/ 14167 w 2287621"/>
              <a:gd name="connsiteY306" fmla="*/ 4261957 h 9607550"/>
              <a:gd name="connsiteX307" fmla="*/ 18452 w 2287621"/>
              <a:gd name="connsiteY307" fmla="*/ 4185984 h 9607550"/>
              <a:gd name="connsiteX308" fmla="*/ 23290 w 2287621"/>
              <a:gd name="connsiteY308" fmla="*/ 4110380 h 9607550"/>
              <a:gd name="connsiteX309" fmla="*/ 28675 w 2287621"/>
              <a:gd name="connsiteY309" fmla="*/ 4035155 h 9607550"/>
              <a:gd name="connsiteX310" fmla="*/ 34603 w 2287621"/>
              <a:gd name="connsiteY310" fmla="*/ 3960315 h 9607550"/>
              <a:gd name="connsiteX311" fmla="*/ 41072 w 2287621"/>
              <a:gd name="connsiteY311" fmla="*/ 3885874 h 9607550"/>
              <a:gd name="connsiteX312" fmla="*/ 48074 w 2287621"/>
              <a:gd name="connsiteY312" fmla="*/ 3811839 h 9607550"/>
              <a:gd name="connsiteX313" fmla="*/ 55607 w 2287621"/>
              <a:gd name="connsiteY313" fmla="*/ 3738220 h 9607550"/>
              <a:gd name="connsiteX314" fmla="*/ 63666 w 2287621"/>
              <a:gd name="connsiteY314" fmla="*/ 3665023 h 9607550"/>
              <a:gd name="connsiteX315" fmla="*/ 72247 w 2287621"/>
              <a:gd name="connsiteY315" fmla="*/ 3592263 h 9607550"/>
              <a:gd name="connsiteX316" fmla="*/ 81346 w 2287621"/>
              <a:gd name="connsiteY316" fmla="*/ 3519946 h 9607550"/>
              <a:gd name="connsiteX317" fmla="*/ 90957 w 2287621"/>
              <a:gd name="connsiteY317" fmla="*/ 3448081 h 9607550"/>
              <a:gd name="connsiteX318" fmla="*/ 101078 w 2287621"/>
              <a:gd name="connsiteY318" fmla="*/ 3376679 h 9607550"/>
              <a:gd name="connsiteX319" fmla="*/ 111703 w 2287621"/>
              <a:gd name="connsiteY319" fmla="*/ 3305748 h 9607550"/>
              <a:gd name="connsiteX320" fmla="*/ 122829 w 2287621"/>
              <a:gd name="connsiteY320" fmla="*/ 3235299 h 9607550"/>
              <a:gd name="connsiteX321" fmla="*/ 134451 w 2287621"/>
              <a:gd name="connsiteY321" fmla="*/ 3165340 h 9607550"/>
              <a:gd name="connsiteX322" fmla="*/ 146565 w 2287621"/>
              <a:gd name="connsiteY322" fmla="*/ 3095879 h 9607550"/>
              <a:gd name="connsiteX323" fmla="*/ 159166 w 2287621"/>
              <a:gd name="connsiteY323" fmla="*/ 3026926 h 9607550"/>
              <a:gd name="connsiteX324" fmla="*/ 172251 w 2287621"/>
              <a:gd name="connsiteY324" fmla="*/ 2958494 h 9607550"/>
              <a:gd name="connsiteX325" fmla="*/ 185816 w 2287621"/>
              <a:gd name="connsiteY325" fmla="*/ 2890587 h 9607550"/>
              <a:gd name="connsiteX326" fmla="*/ 199855 w 2287621"/>
              <a:gd name="connsiteY326" fmla="*/ 2823217 h 9607550"/>
              <a:gd name="connsiteX327" fmla="*/ 214367 w 2287621"/>
              <a:gd name="connsiteY327" fmla="*/ 2756393 h 9607550"/>
              <a:gd name="connsiteX328" fmla="*/ 229344 w 2287621"/>
              <a:gd name="connsiteY328" fmla="*/ 2690124 h 9607550"/>
              <a:gd name="connsiteX329" fmla="*/ 244785 w 2287621"/>
              <a:gd name="connsiteY329" fmla="*/ 2624418 h 9607550"/>
              <a:gd name="connsiteX330" fmla="*/ 260685 w 2287621"/>
              <a:gd name="connsiteY330" fmla="*/ 2559285 h 9607550"/>
              <a:gd name="connsiteX331" fmla="*/ 277040 w 2287621"/>
              <a:gd name="connsiteY331" fmla="*/ 2494736 h 9607550"/>
              <a:gd name="connsiteX332" fmla="*/ 293846 w 2287621"/>
              <a:gd name="connsiteY332" fmla="*/ 2430778 h 9607550"/>
              <a:gd name="connsiteX333" fmla="*/ 311099 w 2287621"/>
              <a:gd name="connsiteY333" fmla="*/ 2367421 h 9607550"/>
              <a:gd name="connsiteX334" fmla="*/ 328795 w 2287621"/>
              <a:gd name="connsiteY334" fmla="*/ 2304674 h 9607550"/>
              <a:gd name="connsiteX335" fmla="*/ 346930 w 2287621"/>
              <a:gd name="connsiteY335" fmla="*/ 2242546 h 9607550"/>
              <a:gd name="connsiteX336" fmla="*/ 365501 w 2287621"/>
              <a:gd name="connsiteY336" fmla="*/ 2181045 h 9607550"/>
              <a:gd name="connsiteX337" fmla="*/ 384503 w 2287621"/>
              <a:gd name="connsiteY337" fmla="*/ 2120184 h 9607550"/>
              <a:gd name="connsiteX338" fmla="*/ 403933 w 2287621"/>
              <a:gd name="connsiteY338" fmla="*/ 2059968 h 9607550"/>
              <a:gd name="connsiteX339" fmla="*/ 423786 w 2287621"/>
              <a:gd name="connsiteY339" fmla="*/ 2000408 h 9607550"/>
              <a:gd name="connsiteX340" fmla="*/ 444060 w 2287621"/>
              <a:gd name="connsiteY340" fmla="*/ 1941512 h 9607550"/>
              <a:gd name="connsiteX341" fmla="*/ 464750 w 2287621"/>
              <a:gd name="connsiteY341" fmla="*/ 1883291 h 9607550"/>
              <a:gd name="connsiteX342" fmla="*/ 485853 w 2287621"/>
              <a:gd name="connsiteY342" fmla="*/ 1825751 h 9607550"/>
              <a:gd name="connsiteX343" fmla="*/ 507367 w 2287621"/>
              <a:gd name="connsiteY343" fmla="*/ 1768905 h 9607550"/>
              <a:gd name="connsiteX344" fmla="*/ 529285 w 2287621"/>
              <a:gd name="connsiteY344" fmla="*/ 1712759 h 9607550"/>
              <a:gd name="connsiteX345" fmla="*/ 551607 w 2287621"/>
              <a:gd name="connsiteY345" fmla="*/ 1657323 h 9607550"/>
              <a:gd name="connsiteX346" fmla="*/ 574328 w 2287621"/>
              <a:gd name="connsiteY346" fmla="*/ 1602607 h 9607550"/>
              <a:gd name="connsiteX347" fmla="*/ 597445 w 2287621"/>
              <a:gd name="connsiteY347" fmla="*/ 1548617 h 9607550"/>
              <a:gd name="connsiteX348" fmla="*/ 620954 w 2287621"/>
              <a:gd name="connsiteY348" fmla="*/ 1495366 h 9607550"/>
              <a:gd name="connsiteX349" fmla="*/ 644853 w 2287621"/>
              <a:gd name="connsiteY349" fmla="*/ 1442861 h 9607550"/>
              <a:gd name="connsiteX350" fmla="*/ 669138 w 2287621"/>
              <a:gd name="connsiteY350" fmla="*/ 1391112 h 9607550"/>
              <a:gd name="connsiteX351" fmla="*/ 693807 w 2287621"/>
              <a:gd name="connsiteY351" fmla="*/ 1340124 h 9607550"/>
              <a:gd name="connsiteX352" fmla="*/ 718857 w 2287621"/>
              <a:gd name="connsiteY352" fmla="*/ 1289913 h 9607550"/>
              <a:gd name="connsiteX353" fmla="*/ 744284 w 2287621"/>
              <a:gd name="connsiteY353" fmla="*/ 1240484 h 9607550"/>
              <a:gd name="connsiteX354" fmla="*/ 770087 w 2287621"/>
              <a:gd name="connsiteY354" fmla="*/ 1191845 h 9607550"/>
              <a:gd name="connsiteX355" fmla="*/ 796261 w 2287621"/>
              <a:gd name="connsiteY355" fmla="*/ 1144008 h 9607550"/>
              <a:gd name="connsiteX356" fmla="*/ 822807 w 2287621"/>
              <a:gd name="connsiteY356" fmla="*/ 1096980 h 9607550"/>
              <a:gd name="connsiteX357" fmla="*/ 849720 w 2287621"/>
              <a:gd name="connsiteY357" fmla="*/ 1050772 h 9607550"/>
              <a:gd name="connsiteX358" fmla="*/ 876999 w 2287621"/>
              <a:gd name="connsiteY358" fmla="*/ 1005392 h 9607550"/>
              <a:gd name="connsiteX359" fmla="*/ 904642 w 2287621"/>
              <a:gd name="connsiteY359" fmla="*/ 960849 h 9607550"/>
              <a:gd name="connsiteX360" fmla="*/ 932645 w 2287621"/>
              <a:gd name="connsiteY360" fmla="*/ 917154 h 9607550"/>
              <a:gd name="connsiteX361" fmla="*/ 961009 w 2287621"/>
              <a:gd name="connsiteY361" fmla="*/ 874315 h 9607550"/>
              <a:gd name="connsiteX362" fmla="*/ 989729 w 2287621"/>
              <a:gd name="connsiteY362" fmla="*/ 832343 h 9607550"/>
              <a:gd name="connsiteX363" fmla="*/ 1018807 w 2287621"/>
              <a:gd name="connsiteY363" fmla="*/ 791245 h 9607550"/>
              <a:gd name="connsiteX364" fmla="*/ 1048241 w 2287621"/>
              <a:gd name="connsiteY364" fmla="*/ 751034 h 9607550"/>
              <a:gd name="connsiteX365" fmla="*/ 1078026 w 2287621"/>
              <a:gd name="connsiteY365" fmla="*/ 711719 h 9607550"/>
              <a:gd name="connsiteX366" fmla="*/ 1108166 w 2287621"/>
              <a:gd name="connsiteY366" fmla="*/ 673308 h 9607550"/>
              <a:gd name="connsiteX367" fmla="*/ 1138657 w 2287621"/>
              <a:gd name="connsiteY367" fmla="*/ 635814 h 9607550"/>
              <a:gd name="connsiteX368" fmla="*/ 1169498 w 2287621"/>
              <a:gd name="connsiteY368" fmla="*/ 599246 h 9607550"/>
              <a:gd name="connsiteX369" fmla="*/ 1200691 w 2287621"/>
              <a:gd name="connsiteY369" fmla="*/ 563614 h 9607550"/>
              <a:gd name="connsiteX370" fmla="*/ 1232231 w 2287621"/>
              <a:gd name="connsiteY370" fmla="*/ 528934 h 9607550"/>
              <a:gd name="connsiteX371" fmla="*/ 1264121 w 2287621"/>
              <a:gd name="connsiteY371" fmla="*/ 495210 h 9607550"/>
              <a:gd name="connsiteX372" fmla="*/ 1296360 w 2287621"/>
              <a:gd name="connsiteY372" fmla="*/ 462459 h 9607550"/>
              <a:gd name="connsiteX373" fmla="*/ 1328947 w 2287621"/>
              <a:gd name="connsiteY373" fmla="*/ 430691 h 9607550"/>
              <a:gd name="connsiteX374" fmla="*/ 1361882 w 2287621"/>
              <a:gd name="connsiteY374" fmla="*/ 399919 h 9607550"/>
              <a:gd name="connsiteX375" fmla="*/ 1395164 w 2287621"/>
              <a:gd name="connsiteY375" fmla="*/ 370155 h 9607550"/>
              <a:gd name="connsiteX376" fmla="*/ 1428793 w 2287621"/>
              <a:gd name="connsiteY376" fmla="*/ 341413 h 9607550"/>
              <a:gd name="connsiteX377" fmla="*/ 1462769 w 2287621"/>
              <a:gd name="connsiteY377" fmla="*/ 313707 h 9607550"/>
              <a:gd name="connsiteX378" fmla="*/ 1497090 w 2287621"/>
              <a:gd name="connsiteY378" fmla="*/ 287052 h 9607550"/>
              <a:gd name="connsiteX379" fmla="*/ 1531756 w 2287621"/>
              <a:gd name="connsiteY379" fmla="*/ 261461 h 9607550"/>
              <a:gd name="connsiteX380" fmla="*/ 1566765 w 2287621"/>
              <a:gd name="connsiteY380" fmla="*/ 236950 h 9607550"/>
              <a:gd name="connsiteX381" fmla="*/ 1602118 w 2287621"/>
              <a:gd name="connsiteY381" fmla="*/ 213536 h 9607550"/>
              <a:gd name="connsiteX382" fmla="*/ 1637807 w 2287621"/>
              <a:gd name="connsiteY382" fmla="*/ 191236 h 9607550"/>
              <a:gd name="connsiteX383" fmla="*/ 1673833 w 2287621"/>
              <a:gd name="connsiteY383" fmla="*/ 170066 h 9607550"/>
              <a:gd name="connsiteX384" fmla="*/ 1710194 w 2287621"/>
              <a:gd name="connsiteY384" fmla="*/ 150042 h 9607550"/>
              <a:gd name="connsiteX385" fmla="*/ 1746882 w 2287621"/>
              <a:gd name="connsiteY385" fmla="*/ 131186 h 9607550"/>
              <a:gd name="connsiteX386" fmla="*/ 1783892 w 2287621"/>
              <a:gd name="connsiteY386" fmla="*/ 113514 h 9607550"/>
              <a:gd name="connsiteX387" fmla="*/ 1821220 w 2287621"/>
              <a:gd name="connsiteY387" fmla="*/ 97046 h 9607550"/>
              <a:gd name="connsiteX388" fmla="*/ 1858857 w 2287621"/>
              <a:gd name="connsiteY388" fmla="*/ 81800 h 9607550"/>
              <a:gd name="connsiteX389" fmla="*/ 1896793 w 2287621"/>
              <a:gd name="connsiteY389" fmla="*/ 67796 h 9607550"/>
              <a:gd name="connsiteX390" fmla="*/ 1935020 w 2287621"/>
              <a:gd name="connsiteY390" fmla="*/ 55053 h 9607550"/>
              <a:gd name="connsiteX391" fmla="*/ 1973526 w 2287621"/>
              <a:gd name="connsiteY391" fmla="*/ 43590 h 9607550"/>
              <a:gd name="connsiteX392" fmla="*/ 2012298 w 2287621"/>
              <a:gd name="connsiteY392" fmla="*/ 33425 h 9607550"/>
              <a:gd name="connsiteX393" fmla="*/ 2051322 w 2287621"/>
              <a:gd name="connsiteY393" fmla="*/ 24577 h 9607550"/>
              <a:gd name="connsiteX394" fmla="*/ 2090584 w 2287621"/>
              <a:gd name="connsiteY394" fmla="*/ 17061 h 9607550"/>
              <a:gd name="connsiteX395" fmla="*/ 2130066 w 2287621"/>
              <a:gd name="connsiteY395" fmla="*/ 10897 h 9607550"/>
              <a:gd name="connsiteX396" fmla="*/ 2169752 w 2287621"/>
              <a:gd name="connsiteY396" fmla="*/ 6097 h 9607550"/>
              <a:gd name="connsiteX397" fmla="*/ 2209623 w 2287621"/>
              <a:gd name="connsiteY397" fmla="*/ 2676 h 960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2287621" h="9607550">
                <a:moveTo>
                  <a:pt x="2287621" y="0"/>
                </a:moveTo>
                <a:lnTo>
                  <a:pt x="2287621" y="254000"/>
                </a:lnTo>
                <a:lnTo>
                  <a:pt x="2222974" y="256324"/>
                </a:lnTo>
                <a:lnTo>
                  <a:pt x="2191955" y="259124"/>
                </a:lnTo>
                <a:lnTo>
                  <a:pt x="2161049" y="263000"/>
                </a:lnTo>
                <a:lnTo>
                  <a:pt x="2130245" y="267946"/>
                </a:lnTo>
                <a:lnTo>
                  <a:pt x="2099536" y="273959"/>
                </a:lnTo>
                <a:lnTo>
                  <a:pt x="2068913" y="281035"/>
                </a:lnTo>
                <a:lnTo>
                  <a:pt x="2038373" y="289172"/>
                </a:lnTo>
                <a:lnTo>
                  <a:pt x="2007910" y="298370"/>
                </a:lnTo>
                <a:lnTo>
                  <a:pt x="1977517" y="308627"/>
                </a:lnTo>
                <a:lnTo>
                  <a:pt x="1947194" y="319944"/>
                </a:lnTo>
                <a:lnTo>
                  <a:pt x="1916941" y="332319"/>
                </a:lnTo>
                <a:lnTo>
                  <a:pt x="1886757" y="345753"/>
                </a:lnTo>
                <a:lnTo>
                  <a:pt x="1856642" y="360246"/>
                </a:lnTo>
                <a:lnTo>
                  <a:pt x="1826599" y="375798"/>
                </a:lnTo>
                <a:lnTo>
                  <a:pt x="1796635" y="392407"/>
                </a:lnTo>
                <a:lnTo>
                  <a:pt x="1766751" y="410073"/>
                </a:lnTo>
                <a:lnTo>
                  <a:pt x="1736950" y="428794"/>
                </a:lnTo>
                <a:lnTo>
                  <a:pt x="1707244" y="448568"/>
                </a:lnTo>
                <a:lnTo>
                  <a:pt x="1677635" y="469392"/>
                </a:lnTo>
                <a:lnTo>
                  <a:pt x="1648133" y="491262"/>
                </a:lnTo>
                <a:lnTo>
                  <a:pt x="1618744" y="514177"/>
                </a:lnTo>
                <a:lnTo>
                  <a:pt x="1589475" y="538130"/>
                </a:lnTo>
                <a:lnTo>
                  <a:pt x="1560336" y="563117"/>
                </a:lnTo>
                <a:lnTo>
                  <a:pt x="1531335" y="589132"/>
                </a:lnTo>
                <a:lnTo>
                  <a:pt x="1502479" y="616170"/>
                </a:lnTo>
                <a:lnTo>
                  <a:pt x="1473779" y="644224"/>
                </a:lnTo>
                <a:lnTo>
                  <a:pt x="1445242" y="673287"/>
                </a:lnTo>
                <a:lnTo>
                  <a:pt x="1416877" y="703353"/>
                </a:lnTo>
                <a:lnTo>
                  <a:pt x="1388689" y="734414"/>
                </a:lnTo>
                <a:lnTo>
                  <a:pt x="1360693" y="766460"/>
                </a:lnTo>
                <a:lnTo>
                  <a:pt x="1332893" y="799485"/>
                </a:lnTo>
                <a:lnTo>
                  <a:pt x="1305297" y="833480"/>
                </a:lnTo>
                <a:lnTo>
                  <a:pt x="1277916" y="868436"/>
                </a:lnTo>
                <a:lnTo>
                  <a:pt x="1250754" y="904345"/>
                </a:lnTo>
                <a:lnTo>
                  <a:pt x="1223821" y="941197"/>
                </a:lnTo>
                <a:lnTo>
                  <a:pt x="1197126" y="978981"/>
                </a:lnTo>
                <a:lnTo>
                  <a:pt x="1170673" y="1017691"/>
                </a:lnTo>
                <a:lnTo>
                  <a:pt x="1144473" y="1057316"/>
                </a:lnTo>
                <a:lnTo>
                  <a:pt x="1118529" y="1097846"/>
                </a:lnTo>
                <a:lnTo>
                  <a:pt x="1092853" y="1139270"/>
                </a:lnTo>
                <a:lnTo>
                  <a:pt x="1067448" y="1181580"/>
                </a:lnTo>
                <a:lnTo>
                  <a:pt x="1042322" y="1224766"/>
                </a:lnTo>
                <a:lnTo>
                  <a:pt x="1017483" y="1268816"/>
                </a:lnTo>
                <a:lnTo>
                  <a:pt x="992935" y="1313723"/>
                </a:lnTo>
                <a:lnTo>
                  <a:pt x="968689" y="1359474"/>
                </a:lnTo>
                <a:lnTo>
                  <a:pt x="944745" y="1406062"/>
                </a:lnTo>
                <a:lnTo>
                  <a:pt x="921113" y="1453475"/>
                </a:lnTo>
                <a:lnTo>
                  <a:pt x="897800" y="1501699"/>
                </a:lnTo>
                <a:lnTo>
                  <a:pt x="874809" y="1550732"/>
                </a:lnTo>
                <a:lnTo>
                  <a:pt x="852148" y="1600558"/>
                </a:lnTo>
                <a:lnTo>
                  <a:pt x="829821" y="1651169"/>
                </a:lnTo>
                <a:lnTo>
                  <a:pt x="807837" y="1702552"/>
                </a:lnTo>
                <a:lnTo>
                  <a:pt x="786199" y="1754700"/>
                </a:lnTo>
                <a:lnTo>
                  <a:pt x="764914" y="1807602"/>
                </a:lnTo>
                <a:lnTo>
                  <a:pt x="743986" y="1861248"/>
                </a:lnTo>
                <a:lnTo>
                  <a:pt x="723422" y="1915626"/>
                </a:lnTo>
                <a:lnTo>
                  <a:pt x="703227" y="1970726"/>
                </a:lnTo>
                <a:lnTo>
                  <a:pt x="683405" y="2026541"/>
                </a:lnTo>
                <a:lnTo>
                  <a:pt x="663963" y="2083057"/>
                </a:lnTo>
                <a:lnTo>
                  <a:pt x="644905" y="2140267"/>
                </a:lnTo>
                <a:lnTo>
                  <a:pt x="626238" y="2198159"/>
                </a:lnTo>
                <a:lnTo>
                  <a:pt x="607965" y="2256723"/>
                </a:lnTo>
                <a:lnTo>
                  <a:pt x="590093" y="2315948"/>
                </a:lnTo>
                <a:lnTo>
                  <a:pt x="572625" y="2375826"/>
                </a:lnTo>
                <a:lnTo>
                  <a:pt x="555569" y="2436345"/>
                </a:lnTo>
                <a:lnTo>
                  <a:pt x="538927" y="2497495"/>
                </a:lnTo>
                <a:lnTo>
                  <a:pt x="522706" y="2559268"/>
                </a:lnTo>
                <a:lnTo>
                  <a:pt x="506909" y="2621652"/>
                </a:lnTo>
                <a:lnTo>
                  <a:pt x="491543" y="2684637"/>
                </a:lnTo>
                <a:lnTo>
                  <a:pt x="476613" y="2748213"/>
                </a:lnTo>
                <a:lnTo>
                  <a:pt x="462120" y="2812372"/>
                </a:lnTo>
                <a:lnTo>
                  <a:pt x="448074" y="2877101"/>
                </a:lnTo>
                <a:lnTo>
                  <a:pt x="434476" y="2942391"/>
                </a:lnTo>
                <a:lnTo>
                  <a:pt x="421334" y="3008231"/>
                </a:lnTo>
                <a:lnTo>
                  <a:pt x="408649" y="3074615"/>
                </a:lnTo>
                <a:lnTo>
                  <a:pt x="396428" y="3141528"/>
                </a:lnTo>
                <a:lnTo>
                  <a:pt x="384677" y="3208962"/>
                </a:lnTo>
                <a:lnTo>
                  <a:pt x="373398" y="3276909"/>
                </a:lnTo>
                <a:lnTo>
                  <a:pt x="362596" y="3345356"/>
                </a:lnTo>
                <a:lnTo>
                  <a:pt x="352277" y="3414294"/>
                </a:lnTo>
                <a:lnTo>
                  <a:pt x="342446" y="3483713"/>
                </a:lnTo>
                <a:lnTo>
                  <a:pt x="333106" y="3553603"/>
                </a:lnTo>
                <a:lnTo>
                  <a:pt x="324263" y="3623956"/>
                </a:lnTo>
                <a:lnTo>
                  <a:pt x="315919" y="3694761"/>
                </a:lnTo>
                <a:lnTo>
                  <a:pt x="308083" y="3766004"/>
                </a:lnTo>
                <a:lnTo>
                  <a:pt x="300757" y="3837681"/>
                </a:lnTo>
                <a:lnTo>
                  <a:pt x="293945" y="3909779"/>
                </a:lnTo>
                <a:lnTo>
                  <a:pt x="287651" y="3982290"/>
                </a:lnTo>
                <a:lnTo>
                  <a:pt x="281883" y="4055201"/>
                </a:lnTo>
                <a:lnTo>
                  <a:pt x="276642" y="4128505"/>
                </a:lnTo>
                <a:lnTo>
                  <a:pt x="271934" y="4202191"/>
                </a:lnTo>
                <a:lnTo>
                  <a:pt x="267764" y="4276249"/>
                </a:lnTo>
                <a:lnTo>
                  <a:pt x="264136" y="4350670"/>
                </a:lnTo>
                <a:lnTo>
                  <a:pt x="261054" y="4425442"/>
                </a:lnTo>
                <a:lnTo>
                  <a:pt x="258524" y="4500558"/>
                </a:lnTo>
                <a:lnTo>
                  <a:pt x="256549" y="4576006"/>
                </a:lnTo>
                <a:lnTo>
                  <a:pt x="255132" y="4651778"/>
                </a:lnTo>
                <a:lnTo>
                  <a:pt x="254281" y="4727863"/>
                </a:lnTo>
                <a:lnTo>
                  <a:pt x="254000" y="4803775"/>
                </a:lnTo>
                <a:lnTo>
                  <a:pt x="255147" y="4956728"/>
                </a:lnTo>
                <a:lnTo>
                  <a:pt x="256569" y="5032499"/>
                </a:lnTo>
                <a:lnTo>
                  <a:pt x="258552" y="5107949"/>
                </a:lnTo>
                <a:lnTo>
                  <a:pt x="261090" y="5183066"/>
                </a:lnTo>
                <a:lnTo>
                  <a:pt x="264180" y="5257838"/>
                </a:lnTo>
                <a:lnTo>
                  <a:pt x="267814" y="5332262"/>
                </a:lnTo>
                <a:lnTo>
                  <a:pt x="271992" y="5406321"/>
                </a:lnTo>
                <a:lnTo>
                  <a:pt x="276707" y="5480008"/>
                </a:lnTo>
                <a:lnTo>
                  <a:pt x="281955" y="5553314"/>
                </a:lnTo>
                <a:lnTo>
                  <a:pt x="287732" y="5626228"/>
                </a:lnTo>
                <a:lnTo>
                  <a:pt x="294032" y="5698741"/>
                </a:lnTo>
                <a:lnTo>
                  <a:pt x="300852" y="5770841"/>
                </a:lnTo>
                <a:lnTo>
                  <a:pt x="308186" y="5842521"/>
                </a:lnTo>
                <a:lnTo>
                  <a:pt x="316032" y="5913769"/>
                </a:lnTo>
                <a:lnTo>
                  <a:pt x="324382" y="5984577"/>
                </a:lnTo>
                <a:lnTo>
                  <a:pt x="333234" y="6054931"/>
                </a:lnTo>
                <a:lnTo>
                  <a:pt x="342582" y="6124828"/>
                </a:lnTo>
                <a:lnTo>
                  <a:pt x="352423" y="6194251"/>
                </a:lnTo>
                <a:lnTo>
                  <a:pt x="362750" y="6263193"/>
                </a:lnTo>
                <a:lnTo>
                  <a:pt x="373560" y="6331647"/>
                </a:lnTo>
                <a:lnTo>
                  <a:pt x="384848" y="6399597"/>
                </a:lnTo>
                <a:lnTo>
                  <a:pt x="396610" y="6467037"/>
                </a:lnTo>
                <a:lnTo>
                  <a:pt x="408840" y="6533958"/>
                </a:lnTo>
                <a:lnTo>
                  <a:pt x="421535" y="6600346"/>
                </a:lnTo>
                <a:lnTo>
                  <a:pt x="434688" y="6666194"/>
                </a:lnTo>
                <a:lnTo>
                  <a:pt x="448296" y="6731492"/>
                </a:lnTo>
                <a:lnTo>
                  <a:pt x="462354" y="6796228"/>
                </a:lnTo>
                <a:lnTo>
                  <a:pt x="476856" y="6860395"/>
                </a:lnTo>
                <a:lnTo>
                  <a:pt x="491799" y="6923980"/>
                </a:lnTo>
                <a:lnTo>
                  <a:pt x="507177" y="6986974"/>
                </a:lnTo>
                <a:lnTo>
                  <a:pt x="522986" y="7049367"/>
                </a:lnTo>
                <a:lnTo>
                  <a:pt x="539220" y="7111149"/>
                </a:lnTo>
                <a:lnTo>
                  <a:pt x="555875" y="7172311"/>
                </a:lnTo>
                <a:lnTo>
                  <a:pt x="572946" y="7232840"/>
                </a:lnTo>
                <a:lnTo>
                  <a:pt x="590427" y="7292729"/>
                </a:lnTo>
                <a:lnTo>
                  <a:pt x="608315" y="7351967"/>
                </a:lnTo>
                <a:lnTo>
                  <a:pt x="626603" y="7410543"/>
                </a:lnTo>
                <a:lnTo>
                  <a:pt x="645287" y="7468446"/>
                </a:lnTo>
                <a:lnTo>
                  <a:pt x="664362" y="7525670"/>
                </a:lnTo>
                <a:lnTo>
                  <a:pt x="683822" y="7582200"/>
                </a:lnTo>
                <a:lnTo>
                  <a:pt x="703662" y="7638029"/>
                </a:lnTo>
                <a:lnTo>
                  <a:pt x="723877" y="7693146"/>
                </a:lnTo>
                <a:lnTo>
                  <a:pt x="744461" y="7747538"/>
                </a:lnTo>
                <a:lnTo>
                  <a:pt x="765410" y="7801200"/>
                </a:lnTo>
                <a:lnTo>
                  <a:pt x="786718" y="7854119"/>
                </a:lnTo>
                <a:lnTo>
                  <a:pt x="808379" y="7906284"/>
                </a:lnTo>
                <a:lnTo>
                  <a:pt x="830389" y="7957686"/>
                </a:lnTo>
                <a:lnTo>
                  <a:pt x="852740" y="8008314"/>
                </a:lnTo>
                <a:lnTo>
                  <a:pt x="875429" y="8058159"/>
                </a:lnTo>
                <a:lnTo>
                  <a:pt x="898448" y="8107211"/>
                </a:lnTo>
                <a:lnTo>
                  <a:pt x="921792" y="8155457"/>
                </a:lnTo>
                <a:lnTo>
                  <a:pt x="945455" y="8202892"/>
                </a:lnTo>
                <a:lnTo>
                  <a:pt x="969431" y="8249498"/>
                </a:lnTo>
                <a:lnTo>
                  <a:pt x="993714" y="8295271"/>
                </a:lnTo>
                <a:lnTo>
                  <a:pt x="1018299" y="8340203"/>
                </a:lnTo>
                <a:lnTo>
                  <a:pt x="1043176" y="8384274"/>
                </a:lnTo>
                <a:lnTo>
                  <a:pt x="1068342" y="8427482"/>
                </a:lnTo>
                <a:lnTo>
                  <a:pt x="1093791" y="8469818"/>
                </a:lnTo>
                <a:lnTo>
                  <a:pt x="1119513" y="8511265"/>
                </a:lnTo>
                <a:lnTo>
                  <a:pt x="1145503" y="8551818"/>
                </a:lnTo>
                <a:lnTo>
                  <a:pt x="1171755" y="8591467"/>
                </a:lnTo>
                <a:lnTo>
                  <a:pt x="1198262" y="8630203"/>
                </a:lnTo>
                <a:lnTo>
                  <a:pt x="1225013" y="8668010"/>
                </a:lnTo>
                <a:lnTo>
                  <a:pt x="1252005" y="8704886"/>
                </a:lnTo>
                <a:lnTo>
                  <a:pt x="1279229" y="8740818"/>
                </a:lnTo>
                <a:lnTo>
                  <a:pt x="1306677" y="8775797"/>
                </a:lnTo>
                <a:lnTo>
                  <a:pt x="1334342" y="8809818"/>
                </a:lnTo>
                <a:lnTo>
                  <a:pt x="1362214" y="8842862"/>
                </a:lnTo>
                <a:lnTo>
                  <a:pt x="1390289" y="8874930"/>
                </a:lnTo>
                <a:lnTo>
                  <a:pt x="1418556" y="8906011"/>
                </a:lnTo>
                <a:lnTo>
                  <a:pt x="1447004" y="8936090"/>
                </a:lnTo>
                <a:lnTo>
                  <a:pt x="1475631" y="8965171"/>
                </a:lnTo>
                <a:lnTo>
                  <a:pt x="1504425" y="8993239"/>
                </a:lnTo>
                <a:lnTo>
                  <a:pt x="1533377" y="9020287"/>
                </a:lnTo>
                <a:lnTo>
                  <a:pt x="1562479" y="9046310"/>
                </a:lnTo>
                <a:lnTo>
                  <a:pt x="1591721" y="9071299"/>
                </a:lnTo>
                <a:lnTo>
                  <a:pt x="1621099" y="9095251"/>
                </a:lnTo>
                <a:lnTo>
                  <a:pt x="1650600" y="9118158"/>
                </a:lnTo>
                <a:lnTo>
                  <a:pt x="1680220" y="9140020"/>
                </a:lnTo>
                <a:lnTo>
                  <a:pt x="1709945" y="9160826"/>
                </a:lnTo>
                <a:lnTo>
                  <a:pt x="1739775" y="9180578"/>
                </a:lnTo>
                <a:lnTo>
                  <a:pt x="1769696" y="9199266"/>
                </a:lnTo>
                <a:lnTo>
                  <a:pt x="1799708" y="9216896"/>
                </a:lnTo>
                <a:lnTo>
                  <a:pt x="1829799" y="9233459"/>
                </a:lnTo>
                <a:lnTo>
                  <a:pt x="1859968" y="9248958"/>
                </a:lnTo>
                <a:lnTo>
                  <a:pt x="1890205" y="9263386"/>
                </a:lnTo>
                <a:lnTo>
                  <a:pt x="1920516" y="9276749"/>
                </a:lnTo>
                <a:lnTo>
                  <a:pt x="1950887" y="9289042"/>
                </a:lnTo>
                <a:lnTo>
                  <a:pt x="1981326" y="9300267"/>
                </a:lnTo>
                <a:lnTo>
                  <a:pt x="2011828" y="9310423"/>
                </a:lnTo>
                <a:lnTo>
                  <a:pt x="2042395" y="9319511"/>
                </a:lnTo>
                <a:lnTo>
                  <a:pt x="2073032" y="9327530"/>
                </a:lnTo>
                <a:lnTo>
                  <a:pt x="2103739" y="9334478"/>
                </a:lnTo>
                <a:lnTo>
                  <a:pt x="2134521" y="9340355"/>
                </a:lnTo>
                <a:lnTo>
                  <a:pt x="2165392" y="9345161"/>
                </a:lnTo>
                <a:lnTo>
                  <a:pt x="2196347" y="9348888"/>
                </a:lnTo>
                <a:lnTo>
                  <a:pt x="2227401" y="9351536"/>
                </a:lnTo>
                <a:lnTo>
                  <a:pt x="2258567" y="9353100"/>
                </a:lnTo>
                <a:lnTo>
                  <a:pt x="2287621" y="9353550"/>
                </a:lnTo>
                <a:lnTo>
                  <a:pt x="2287621" y="9607550"/>
                </a:lnTo>
                <a:lnTo>
                  <a:pt x="2245215" y="9606748"/>
                </a:lnTo>
                <a:lnTo>
                  <a:pt x="2205201" y="9604564"/>
                </a:lnTo>
                <a:lnTo>
                  <a:pt x="2165365" y="9600992"/>
                </a:lnTo>
                <a:lnTo>
                  <a:pt x="2125727" y="9596045"/>
                </a:lnTo>
                <a:lnTo>
                  <a:pt x="2086311" y="9589738"/>
                </a:lnTo>
                <a:lnTo>
                  <a:pt x="2047124" y="9582088"/>
                </a:lnTo>
                <a:lnTo>
                  <a:pt x="2008183" y="9573112"/>
                </a:lnTo>
                <a:lnTo>
                  <a:pt x="1969508" y="9562828"/>
                </a:lnTo>
                <a:lnTo>
                  <a:pt x="1931104" y="9551255"/>
                </a:lnTo>
                <a:lnTo>
                  <a:pt x="1892987" y="9538411"/>
                </a:lnTo>
                <a:lnTo>
                  <a:pt x="1855167" y="9524316"/>
                </a:lnTo>
                <a:lnTo>
                  <a:pt x="1817649" y="9508988"/>
                </a:lnTo>
                <a:lnTo>
                  <a:pt x="1780449" y="9492448"/>
                </a:lnTo>
                <a:lnTo>
                  <a:pt x="1743559" y="9474712"/>
                </a:lnTo>
                <a:lnTo>
                  <a:pt x="1706999" y="9455802"/>
                </a:lnTo>
                <a:lnTo>
                  <a:pt x="1670764" y="9435733"/>
                </a:lnTo>
                <a:lnTo>
                  <a:pt x="1634865" y="9414526"/>
                </a:lnTo>
                <a:lnTo>
                  <a:pt x="1599295" y="9392194"/>
                </a:lnTo>
                <a:lnTo>
                  <a:pt x="1564067" y="9368758"/>
                </a:lnTo>
                <a:lnTo>
                  <a:pt x="1529175" y="9344230"/>
                </a:lnTo>
                <a:lnTo>
                  <a:pt x="1494626" y="9318630"/>
                </a:lnTo>
                <a:lnTo>
                  <a:pt x="1460417" y="9291968"/>
                </a:lnTo>
                <a:lnTo>
                  <a:pt x="1426550" y="9264261"/>
                </a:lnTo>
                <a:lnTo>
                  <a:pt x="1393024" y="9235522"/>
                </a:lnTo>
                <a:lnTo>
                  <a:pt x="1359843" y="9205765"/>
                </a:lnTo>
                <a:lnTo>
                  <a:pt x="1327005" y="9175003"/>
                </a:lnTo>
                <a:lnTo>
                  <a:pt x="1294511" y="9143248"/>
                </a:lnTo>
                <a:lnTo>
                  <a:pt x="1262362" y="9110514"/>
                </a:lnTo>
                <a:lnTo>
                  <a:pt x="1230553" y="9076806"/>
                </a:lnTo>
                <a:lnTo>
                  <a:pt x="1199094" y="9042144"/>
                </a:lnTo>
                <a:lnTo>
                  <a:pt x="1167980" y="9006536"/>
                </a:lnTo>
                <a:lnTo>
                  <a:pt x="1137209" y="8969987"/>
                </a:lnTo>
                <a:lnTo>
                  <a:pt x="1106790" y="8932518"/>
                </a:lnTo>
                <a:lnTo>
                  <a:pt x="1076716" y="8894130"/>
                </a:lnTo>
                <a:lnTo>
                  <a:pt x="1046991" y="8854837"/>
                </a:lnTo>
                <a:lnTo>
                  <a:pt x="1017619" y="8814652"/>
                </a:lnTo>
                <a:lnTo>
                  <a:pt x="988595" y="8773577"/>
                </a:lnTo>
                <a:lnTo>
                  <a:pt x="959928" y="8731629"/>
                </a:lnTo>
                <a:lnTo>
                  <a:pt x="931617" y="8688815"/>
                </a:lnTo>
                <a:lnTo>
                  <a:pt x="903659" y="8645144"/>
                </a:lnTo>
                <a:lnTo>
                  <a:pt x="876062" y="8600624"/>
                </a:lnTo>
                <a:lnTo>
                  <a:pt x="848829" y="8555268"/>
                </a:lnTo>
                <a:lnTo>
                  <a:pt x="821957" y="8509084"/>
                </a:lnTo>
                <a:lnTo>
                  <a:pt x="795447" y="8462077"/>
                </a:lnTo>
                <a:lnTo>
                  <a:pt x="769311" y="8414264"/>
                </a:lnTo>
                <a:lnTo>
                  <a:pt x="743544" y="8365648"/>
                </a:lnTo>
                <a:lnTo>
                  <a:pt x="718148" y="8316238"/>
                </a:lnTo>
                <a:lnTo>
                  <a:pt x="693131" y="8266047"/>
                </a:lnTo>
                <a:lnTo>
                  <a:pt x="668492" y="8215082"/>
                </a:lnTo>
                <a:lnTo>
                  <a:pt x="644235" y="8163351"/>
                </a:lnTo>
                <a:lnTo>
                  <a:pt x="620364" y="8110866"/>
                </a:lnTo>
                <a:lnTo>
                  <a:pt x="596879" y="8057632"/>
                </a:lnTo>
                <a:lnTo>
                  <a:pt x="573787" y="8003661"/>
                </a:lnTo>
                <a:lnTo>
                  <a:pt x="551089" y="7948961"/>
                </a:lnTo>
                <a:lnTo>
                  <a:pt x="528791" y="7893543"/>
                </a:lnTo>
                <a:lnTo>
                  <a:pt x="506893" y="7837413"/>
                </a:lnTo>
                <a:lnTo>
                  <a:pt x="485400" y="7780581"/>
                </a:lnTo>
                <a:lnTo>
                  <a:pt x="464316" y="7723058"/>
                </a:lnTo>
                <a:lnTo>
                  <a:pt x="443644" y="7664850"/>
                </a:lnTo>
                <a:lnTo>
                  <a:pt x="423389" y="7605969"/>
                </a:lnTo>
                <a:lnTo>
                  <a:pt x="403553" y="7546423"/>
                </a:lnTo>
                <a:lnTo>
                  <a:pt x="384138" y="7486219"/>
                </a:lnTo>
                <a:lnTo>
                  <a:pt x="365152" y="7425369"/>
                </a:lnTo>
                <a:lnTo>
                  <a:pt x="346597" y="7363882"/>
                </a:lnTo>
                <a:lnTo>
                  <a:pt x="328476" y="7301765"/>
                </a:lnTo>
                <a:lnTo>
                  <a:pt x="310794" y="7239028"/>
                </a:lnTo>
                <a:lnTo>
                  <a:pt x="293555" y="7175682"/>
                </a:lnTo>
                <a:lnTo>
                  <a:pt x="276762" y="7111734"/>
                </a:lnTo>
                <a:lnTo>
                  <a:pt x="260419" y="7047194"/>
                </a:lnTo>
                <a:lnTo>
                  <a:pt x="244531" y="6982070"/>
                </a:lnTo>
                <a:lnTo>
                  <a:pt x="229102" y="6916374"/>
                </a:lnTo>
                <a:lnTo>
                  <a:pt x="214135" y="6850112"/>
                </a:lnTo>
                <a:lnTo>
                  <a:pt x="199635" y="6783296"/>
                </a:lnTo>
                <a:lnTo>
                  <a:pt x="185606" y="6715933"/>
                </a:lnTo>
                <a:lnTo>
                  <a:pt x="172051" y="6648033"/>
                </a:lnTo>
                <a:lnTo>
                  <a:pt x="158976" y="6579606"/>
                </a:lnTo>
                <a:lnTo>
                  <a:pt x="146385" y="6510662"/>
                </a:lnTo>
                <a:lnTo>
                  <a:pt x="134279" y="6441207"/>
                </a:lnTo>
                <a:lnTo>
                  <a:pt x="122667" y="6371252"/>
                </a:lnTo>
                <a:lnTo>
                  <a:pt x="111551" y="6300809"/>
                </a:lnTo>
                <a:lnTo>
                  <a:pt x="100934" y="6229883"/>
                </a:lnTo>
                <a:lnTo>
                  <a:pt x="90822" y="6158485"/>
                </a:lnTo>
                <a:lnTo>
                  <a:pt x="81220" y="6086626"/>
                </a:lnTo>
                <a:lnTo>
                  <a:pt x="72129" y="6014312"/>
                </a:lnTo>
                <a:lnTo>
                  <a:pt x="63556" y="5941556"/>
                </a:lnTo>
                <a:lnTo>
                  <a:pt x="55504" y="5868363"/>
                </a:lnTo>
                <a:lnTo>
                  <a:pt x="47979" y="5794747"/>
                </a:lnTo>
                <a:lnTo>
                  <a:pt x="40984" y="5720714"/>
                </a:lnTo>
                <a:lnTo>
                  <a:pt x="34524" y="5646276"/>
                </a:lnTo>
                <a:lnTo>
                  <a:pt x="28603" y="5571439"/>
                </a:lnTo>
                <a:lnTo>
                  <a:pt x="23225" y="5496215"/>
                </a:lnTo>
                <a:lnTo>
                  <a:pt x="18395" y="5420613"/>
                </a:lnTo>
                <a:lnTo>
                  <a:pt x="14117" y="5344641"/>
                </a:lnTo>
                <a:lnTo>
                  <a:pt x="10395" y="5268312"/>
                </a:lnTo>
                <a:lnTo>
                  <a:pt x="7234" y="5191630"/>
                </a:lnTo>
                <a:lnTo>
                  <a:pt x="4639" y="5114609"/>
                </a:lnTo>
                <a:lnTo>
                  <a:pt x="2614" y="5037256"/>
                </a:lnTo>
                <a:lnTo>
                  <a:pt x="1163" y="4959583"/>
                </a:lnTo>
                <a:lnTo>
                  <a:pt x="0" y="4803775"/>
                </a:lnTo>
                <a:lnTo>
                  <a:pt x="297" y="4725008"/>
                </a:lnTo>
                <a:lnTo>
                  <a:pt x="1177" y="4647021"/>
                </a:lnTo>
                <a:lnTo>
                  <a:pt x="2635" y="4569347"/>
                </a:lnTo>
                <a:lnTo>
                  <a:pt x="4668" y="4491993"/>
                </a:lnTo>
                <a:lnTo>
                  <a:pt x="7270" y="4414971"/>
                </a:lnTo>
                <a:lnTo>
                  <a:pt x="10438" y="4338288"/>
                </a:lnTo>
                <a:lnTo>
                  <a:pt x="14167" y="4261957"/>
                </a:lnTo>
                <a:lnTo>
                  <a:pt x="18452" y="4185984"/>
                </a:lnTo>
                <a:lnTo>
                  <a:pt x="23290" y="4110380"/>
                </a:lnTo>
                <a:lnTo>
                  <a:pt x="28675" y="4035155"/>
                </a:lnTo>
                <a:lnTo>
                  <a:pt x="34603" y="3960315"/>
                </a:lnTo>
                <a:lnTo>
                  <a:pt x="41072" y="3885874"/>
                </a:lnTo>
                <a:lnTo>
                  <a:pt x="48074" y="3811839"/>
                </a:lnTo>
                <a:lnTo>
                  <a:pt x="55607" y="3738220"/>
                </a:lnTo>
                <a:lnTo>
                  <a:pt x="63666" y="3665023"/>
                </a:lnTo>
                <a:lnTo>
                  <a:pt x="72247" y="3592263"/>
                </a:lnTo>
                <a:lnTo>
                  <a:pt x="81346" y="3519946"/>
                </a:lnTo>
                <a:lnTo>
                  <a:pt x="90957" y="3448081"/>
                </a:lnTo>
                <a:lnTo>
                  <a:pt x="101078" y="3376679"/>
                </a:lnTo>
                <a:lnTo>
                  <a:pt x="111703" y="3305748"/>
                </a:lnTo>
                <a:lnTo>
                  <a:pt x="122829" y="3235299"/>
                </a:lnTo>
                <a:lnTo>
                  <a:pt x="134451" y="3165340"/>
                </a:lnTo>
                <a:lnTo>
                  <a:pt x="146565" y="3095879"/>
                </a:lnTo>
                <a:lnTo>
                  <a:pt x="159166" y="3026926"/>
                </a:lnTo>
                <a:lnTo>
                  <a:pt x="172251" y="2958494"/>
                </a:lnTo>
                <a:lnTo>
                  <a:pt x="185816" y="2890587"/>
                </a:lnTo>
                <a:lnTo>
                  <a:pt x="199855" y="2823217"/>
                </a:lnTo>
                <a:lnTo>
                  <a:pt x="214367" y="2756393"/>
                </a:lnTo>
                <a:lnTo>
                  <a:pt x="229344" y="2690124"/>
                </a:lnTo>
                <a:lnTo>
                  <a:pt x="244785" y="2624418"/>
                </a:lnTo>
                <a:lnTo>
                  <a:pt x="260685" y="2559285"/>
                </a:lnTo>
                <a:lnTo>
                  <a:pt x="277040" y="2494736"/>
                </a:lnTo>
                <a:lnTo>
                  <a:pt x="293846" y="2430778"/>
                </a:lnTo>
                <a:lnTo>
                  <a:pt x="311099" y="2367421"/>
                </a:lnTo>
                <a:lnTo>
                  <a:pt x="328795" y="2304674"/>
                </a:lnTo>
                <a:lnTo>
                  <a:pt x="346930" y="2242546"/>
                </a:lnTo>
                <a:lnTo>
                  <a:pt x="365501" y="2181045"/>
                </a:lnTo>
                <a:lnTo>
                  <a:pt x="384503" y="2120184"/>
                </a:lnTo>
                <a:lnTo>
                  <a:pt x="403933" y="2059968"/>
                </a:lnTo>
                <a:lnTo>
                  <a:pt x="423786" y="2000408"/>
                </a:lnTo>
                <a:lnTo>
                  <a:pt x="444060" y="1941512"/>
                </a:lnTo>
                <a:lnTo>
                  <a:pt x="464750" y="1883291"/>
                </a:lnTo>
                <a:lnTo>
                  <a:pt x="485853" y="1825751"/>
                </a:lnTo>
                <a:lnTo>
                  <a:pt x="507367" y="1768905"/>
                </a:lnTo>
                <a:lnTo>
                  <a:pt x="529285" y="1712759"/>
                </a:lnTo>
                <a:lnTo>
                  <a:pt x="551607" y="1657323"/>
                </a:lnTo>
                <a:lnTo>
                  <a:pt x="574328" y="1602607"/>
                </a:lnTo>
                <a:lnTo>
                  <a:pt x="597445" y="1548617"/>
                </a:lnTo>
                <a:lnTo>
                  <a:pt x="620954" y="1495366"/>
                </a:lnTo>
                <a:lnTo>
                  <a:pt x="644853" y="1442861"/>
                </a:lnTo>
                <a:lnTo>
                  <a:pt x="669138" y="1391112"/>
                </a:lnTo>
                <a:lnTo>
                  <a:pt x="693807" y="1340124"/>
                </a:lnTo>
                <a:lnTo>
                  <a:pt x="718857" y="1289913"/>
                </a:lnTo>
                <a:lnTo>
                  <a:pt x="744284" y="1240484"/>
                </a:lnTo>
                <a:lnTo>
                  <a:pt x="770087" y="1191845"/>
                </a:lnTo>
                <a:lnTo>
                  <a:pt x="796261" y="1144008"/>
                </a:lnTo>
                <a:lnTo>
                  <a:pt x="822807" y="1096980"/>
                </a:lnTo>
                <a:lnTo>
                  <a:pt x="849720" y="1050772"/>
                </a:lnTo>
                <a:lnTo>
                  <a:pt x="876999" y="1005392"/>
                </a:lnTo>
                <a:lnTo>
                  <a:pt x="904642" y="960849"/>
                </a:lnTo>
                <a:lnTo>
                  <a:pt x="932645" y="917154"/>
                </a:lnTo>
                <a:lnTo>
                  <a:pt x="961009" y="874315"/>
                </a:lnTo>
                <a:lnTo>
                  <a:pt x="989729" y="832343"/>
                </a:lnTo>
                <a:lnTo>
                  <a:pt x="1018807" y="791245"/>
                </a:lnTo>
                <a:lnTo>
                  <a:pt x="1048241" y="751034"/>
                </a:lnTo>
                <a:lnTo>
                  <a:pt x="1078026" y="711719"/>
                </a:lnTo>
                <a:lnTo>
                  <a:pt x="1108166" y="673308"/>
                </a:lnTo>
                <a:lnTo>
                  <a:pt x="1138657" y="635814"/>
                </a:lnTo>
                <a:lnTo>
                  <a:pt x="1169498" y="599246"/>
                </a:lnTo>
                <a:lnTo>
                  <a:pt x="1200691" y="563614"/>
                </a:lnTo>
                <a:lnTo>
                  <a:pt x="1232231" y="528934"/>
                </a:lnTo>
                <a:lnTo>
                  <a:pt x="1264121" y="495210"/>
                </a:lnTo>
                <a:lnTo>
                  <a:pt x="1296360" y="462459"/>
                </a:lnTo>
                <a:lnTo>
                  <a:pt x="1328947" y="430691"/>
                </a:lnTo>
                <a:lnTo>
                  <a:pt x="1361882" y="399919"/>
                </a:lnTo>
                <a:lnTo>
                  <a:pt x="1395164" y="370155"/>
                </a:lnTo>
                <a:lnTo>
                  <a:pt x="1428793" y="341413"/>
                </a:lnTo>
                <a:lnTo>
                  <a:pt x="1462769" y="313707"/>
                </a:lnTo>
                <a:lnTo>
                  <a:pt x="1497090" y="287052"/>
                </a:lnTo>
                <a:lnTo>
                  <a:pt x="1531756" y="261461"/>
                </a:lnTo>
                <a:lnTo>
                  <a:pt x="1566765" y="236950"/>
                </a:lnTo>
                <a:lnTo>
                  <a:pt x="1602118" y="213536"/>
                </a:lnTo>
                <a:lnTo>
                  <a:pt x="1637807" y="191236"/>
                </a:lnTo>
                <a:lnTo>
                  <a:pt x="1673833" y="170066"/>
                </a:lnTo>
                <a:lnTo>
                  <a:pt x="1710194" y="150042"/>
                </a:lnTo>
                <a:lnTo>
                  <a:pt x="1746882" y="131186"/>
                </a:lnTo>
                <a:lnTo>
                  <a:pt x="1783892" y="113514"/>
                </a:lnTo>
                <a:lnTo>
                  <a:pt x="1821220" y="97046"/>
                </a:lnTo>
                <a:lnTo>
                  <a:pt x="1858857" y="81800"/>
                </a:lnTo>
                <a:lnTo>
                  <a:pt x="1896793" y="67796"/>
                </a:lnTo>
                <a:lnTo>
                  <a:pt x="1935020" y="55053"/>
                </a:lnTo>
                <a:lnTo>
                  <a:pt x="1973526" y="43590"/>
                </a:lnTo>
                <a:lnTo>
                  <a:pt x="2012298" y="33425"/>
                </a:lnTo>
                <a:lnTo>
                  <a:pt x="2051322" y="24577"/>
                </a:lnTo>
                <a:lnTo>
                  <a:pt x="2090584" y="17061"/>
                </a:lnTo>
                <a:lnTo>
                  <a:pt x="2130066" y="10897"/>
                </a:lnTo>
                <a:lnTo>
                  <a:pt x="2169752" y="6097"/>
                </a:lnTo>
                <a:lnTo>
                  <a:pt x="2209623" y="2676"/>
                </a:lnTo>
                <a:close/>
              </a:path>
            </a:pathLst>
          </a:custGeom>
          <a:gradFill>
            <a:gsLst>
              <a:gs pos="43000">
                <a:srgbClr val="1665A5"/>
              </a:gs>
              <a:gs pos="91000">
                <a:srgbClr val="239DFF"/>
              </a:gs>
            </a:gsLst>
            <a:lin ang="5400000" scaled="1"/>
          </a:gradFill>
          <a:ln w="127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0" name="淘宝-想搞设计PPT(倒卖必究)-840">
            <a:extLst>
              <a:ext uri="{FF2B5EF4-FFF2-40B4-BE49-F238E27FC236}">
                <a16:creationId xmlns:a16="http://schemas.microsoft.com/office/drawing/2014/main" id="{C57F747B-A0CC-A56A-DECE-3148348DB635}"/>
              </a:ext>
            </a:extLst>
          </p:cNvPr>
          <p:cNvSpPr/>
          <p:nvPr/>
        </p:nvSpPr>
        <p:spPr>
          <a:xfrm>
            <a:off x="3708696" y="4826927"/>
            <a:ext cx="2287621" cy="393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答辩人：想搞设计</a:t>
            </a:r>
          </a:p>
        </p:txBody>
      </p:sp>
      <p:sp>
        <p:nvSpPr>
          <p:cNvPr id="841" name="淘宝-想搞设计PPT(倒卖必究)-841">
            <a:extLst>
              <a:ext uri="{FF2B5EF4-FFF2-40B4-BE49-F238E27FC236}">
                <a16:creationId xmlns:a16="http://schemas.microsoft.com/office/drawing/2014/main" id="{6966F0AF-10DD-AC1F-2F23-1D3807A5959D}"/>
              </a:ext>
            </a:extLst>
          </p:cNvPr>
          <p:cNvSpPr/>
          <p:nvPr/>
        </p:nvSpPr>
        <p:spPr>
          <a:xfrm>
            <a:off x="756846" y="4852326"/>
            <a:ext cx="2383544" cy="393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指导教师：想搞设计</a:t>
            </a: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864FAFF-573C-BD98-61D1-9CE5320820CA}"/>
              </a:ext>
            </a:extLst>
          </p:cNvPr>
          <p:cNvSpPr txBox="1"/>
          <p:nvPr/>
        </p:nvSpPr>
        <p:spPr>
          <a:xfrm>
            <a:off x="-857250" y="-156210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/>
              </a:rPr>
              <a:t>HSVmode:HS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研究内容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淘宝-想搞设计PPT(倒卖必究)-48"/>
          <p:cNvSpPr/>
          <p:nvPr/>
        </p:nvSpPr>
        <p:spPr>
          <a:xfrm rot="335536">
            <a:off x="3993508" y="3525091"/>
            <a:ext cx="4233829" cy="591021"/>
          </a:xfrm>
          <a:prstGeom prst="ellipse">
            <a:avLst/>
          </a:prstGeom>
          <a:gradFill>
            <a:gsLst>
              <a:gs pos="59000">
                <a:srgbClr val="239DFF">
                  <a:alpha val="0"/>
                </a:srgbClr>
              </a:gs>
              <a:gs pos="100000">
                <a:srgbClr val="1E89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淘宝-想搞设计PPT(倒卖必究)-49"/>
          <p:cNvSpPr/>
          <p:nvPr/>
        </p:nvSpPr>
        <p:spPr>
          <a:xfrm rot="1324234">
            <a:off x="3932148" y="3328424"/>
            <a:ext cx="4503997" cy="920646"/>
          </a:xfrm>
          <a:custGeom>
            <a:avLst/>
            <a:gdLst>
              <a:gd name="connsiteX0" fmla="*/ 2200062 w 4400126"/>
              <a:gd name="connsiteY0" fmla="*/ 76200 h 1159540"/>
              <a:gd name="connsiteX1" fmla="*/ 245320 w 4400126"/>
              <a:gd name="connsiteY1" fmla="*/ 579770 h 1159540"/>
              <a:gd name="connsiteX2" fmla="*/ 2200062 w 4400126"/>
              <a:gd name="connsiteY2" fmla="*/ 1083340 h 1159540"/>
              <a:gd name="connsiteX3" fmla="*/ 4154804 w 4400126"/>
              <a:gd name="connsiteY3" fmla="*/ 579770 h 1159540"/>
              <a:gd name="connsiteX4" fmla="*/ 2200062 w 4400126"/>
              <a:gd name="connsiteY4" fmla="*/ 76200 h 1159540"/>
              <a:gd name="connsiteX5" fmla="*/ 2200063 w 4400126"/>
              <a:gd name="connsiteY5" fmla="*/ 0 h 1159540"/>
              <a:gd name="connsiteX6" fmla="*/ 4400126 w 4400126"/>
              <a:gd name="connsiteY6" fmla="*/ 579770 h 1159540"/>
              <a:gd name="connsiteX7" fmla="*/ 2200063 w 4400126"/>
              <a:gd name="connsiteY7" fmla="*/ 1159540 h 1159540"/>
              <a:gd name="connsiteX8" fmla="*/ 0 w 4400126"/>
              <a:gd name="connsiteY8" fmla="*/ 579770 h 1159540"/>
              <a:gd name="connsiteX9" fmla="*/ 2200063 w 4400126"/>
              <a:gd name="connsiteY9" fmla="*/ 0 h 11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0126" h="1159540">
                <a:moveTo>
                  <a:pt x="2200062" y="76200"/>
                </a:moveTo>
                <a:cubicBezTo>
                  <a:pt x="1120488" y="76200"/>
                  <a:pt x="245320" y="301656"/>
                  <a:pt x="245320" y="579770"/>
                </a:cubicBezTo>
                <a:cubicBezTo>
                  <a:pt x="245320" y="857884"/>
                  <a:pt x="1120488" y="1083340"/>
                  <a:pt x="2200062" y="1083340"/>
                </a:cubicBezTo>
                <a:cubicBezTo>
                  <a:pt x="3279636" y="1083340"/>
                  <a:pt x="4154804" y="857884"/>
                  <a:pt x="4154804" y="579770"/>
                </a:cubicBezTo>
                <a:cubicBezTo>
                  <a:pt x="4154804" y="301656"/>
                  <a:pt x="3279636" y="76200"/>
                  <a:pt x="2200062" y="76200"/>
                </a:cubicBezTo>
                <a:close/>
                <a:moveTo>
                  <a:pt x="2200063" y="0"/>
                </a:moveTo>
                <a:cubicBezTo>
                  <a:pt x="3415124" y="0"/>
                  <a:pt x="4400126" y="259572"/>
                  <a:pt x="4400126" y="579770"/>
                </a:cubicBezTo>
                <a:cubicBezTo>
                  <a:pt x="4400126" y="899968"/>
                  <a:pt x="3415124" y="1159540"/>
                  <a:pt x="2200063" y="1159540"/>
                </a:cubicBezTo>
                <a:cubicBezTo>
                  <a:pt x="985002" y="1159540"/>
                  <a:pt x="0" y="899968"/>
                  <a:pt x="0" y="579770"/>
                </a:cubicBezTo>
                <a:cubicBezTo>
                  <a:pt x="0" y="259572"/>
                  <a:pt x="985002" y="0"/>
                  <a:pt x="2200063" y="0"/>
                </a:cubicBezTo>
                <a:close/>
              </a:path>
            </a:pathLst>
          </a:custGeom>
          <a:gradFill>
            <a:gsLst>
              <a:gs pos="100000">
                <a:srgbClr val="1971B7"/>
              </a:gs>
              <a:gs pos="0">
                <a:srgbClr val="2195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淘宝-想搞设计PPT(倒卖必究)-50"/>
          <p:cNvSpPr/>
          <p:nvPr/>
        </p:nvSpPr>
        <p:spPr>
          <a:xfrm>
            <a:off x="5476567" y="2717955"/>
            <a:ext cx="1238063" cy="1238063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淘宝-想搞设计PPT(倒卖必究)-51"/>
          <p:cNvSpPr txBox="1"/>
          <p:nvPr/>
        </p:nvSpPr>
        <p:spPr>
          <a:xfrm>
            <a:off x="5580093" y="3029209"/>
            <a:ext cx="1031011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市场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分析</a:t>
            </a:r>
          </a:p>
        </p:txBody>
      </p:sp>
      <p:sp>
        <p:nvSpPr>
          <p:cNvPr id="52" name="淘宝-想搞设计PPT(倒卖必究)-52"/>
          <p:cNvSpPr/>
          <p:nvPr/>
        </p:nvSpPr>
        <p:spPr>
          <a:xfrm rot="20169977">
            <a:off x="4283460" y="3543583"/>
            <a:ext cx="3624274" cy="591021"/>
          </a:xfrm>
          <a:prstGeom prst="ellipse">
            <a:avLst/>
          </a:prstGeom>
          <a:noFill/>
          <a:ln>
            <a:gradFill>
              <a:gsLst>
                <a:gs pos="17000">
                  <a:schemeClr val="accent1"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淘宝-想搞设计PPT(倒卖必究)-53"/>
          <p:cNvSpPr/>
          <p:nvPr/>
        </p:nvSpPr>
        <p:spPr>
          <a:xfrm>
            <a:off x="8444089" y="4498417"/>
            <a:ext cx="370981" cy="313556"/>
          </a:xfrm>
          <a:custGeom>
            <a:avLst/>
            <a:gdLst>
              <a:gd name="T0" fmla="*/ 4484 w 10375"/>
              <a:gd name="T1" fmla="*/ 6967 h 8769"/>
              <a:gd name="T2" fmla="*/ 4484 w 10375"/>
              <a:gd name="T3" fmla="*/ 8374 h 8769"/>
              <a:gd name="T4" fmla="*/ 5891 w 10375"/>
              <a:gd name="T5" fmla="*/ 8374 h 8769"/>
              <a:gd name="T6" fmla="*/ 5891 w 10375"/>
              <a:gd name="T7" fmla="*/ 6967 h 8769"/>
              <a:gd name="T8" fmla="*/ 4484 w 10375"/>
              <a:gd name="T9" fmla="*/ 6967 h 8769"/>
              <a:gd name="T10" fmla="*/ 1754 w 10375"/>
              <a:gd name="T11" fmla="*/ 5262 h 8769"/>
              <a:gd name="T12" fmla="*/ 2766 w 10375"/>
              <a:gd name="T13" fmla="*/ 6423 h 8769"/>
              <a:gd name="T14" fmla="*/ 7633 w 10375"/>
              <a:gd name="T15" fmla="*/ 6423 h 8769"/>
              <a:gd name="T16" fmla="*/ 8645 w 10375"/>
              <a:gd name="T17" fmla="*/ 5262 h 8769"/>
              <a:gd name="T18" fmla="*/ 1754 w 10375"/>
              <a:gd name="T19" fmla="*/ 5262 h 8769"/>
              <a:gd name="T20" fmla="*/ 0 w 10375"/>
              <a:gd name="T21" fmla="*/ 3261 h 8769"/>
              <a:gd name="T22" fmla="*/ 1038 w 10375"/>
              <a:gd name="T23" fmla="*/ 4447 h 8769"/>
              <a:gd name="T24" fmla="*/ 9338 w 10375"/>
              <a:gd name="T25" fmla="*/ 4447 h 8769"/>
              <a:gd name="T26" fmla="*/ 10375 w 10375"/>
              <a:gd name="T27" fmla="*/ 3261 h 8769"/>
              <a:gd name="T28" fmla="*/ 0 w 10375"/>
              <a:gd name="T29" fmla="*/ 3261 h 8769"/>
              <a:gd name="T30" fmla="*/ 0 w 10375"/>
              <a:gd name="T31" fmla="*/ 3261 h 8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75" h="8769">
                <a:moveTo>
                  <a:pt x="4484" y="6967"/>
                </a:moveTo>
                <a:cubicBezTo>
                  <a:pt x="4089" y="7362"/>
                  <a:pt x="4089" y="7979"/>
                  <a:pt x="4484" y="8374"/>
                </a:cubicBezTo>
                <a:cubicBezTo>
                  <a:pt x="4879" y="8769"/>
                  <a:pt x="5496" y="8769"/>
                  <a:pt x="5891" y="8374"/>
                </a:cubicBezTo>
                <a:cubicBezTo>
                  <a:pt x="6286" y="7979"/>
                  <a:pt x="6286" y="7362"/>
                  <a:pt x="5891" y="6967"/>
                </a:cubicBezTo>
                <a:cubicBezTo>
                  <a:pt x="5471" y="6571"/>
                  <a:pt x="4854" y="6571"/>
                  <a:pt x="4484" y="6967"/>
                </a:cubicBezTo>
                <a:close/>
                <a:moveTo>
                  <a:pt x="1754" y="5262"/>
                </a:moveTo>
                <a:lnTo>
                  <a:pt x="2766" y="6423"/>
                </a:lnTo>
                <a:cubicBezTo>
                  <a:pt x="4100" y="4892"/>
                  <a:pt x="6299" y="4892"/>
                  <a:pt x="7633" y="6423"/>
                </a:cubicBezTo>
                <a:lnTo>
                  <a:pt x="8645" y="5262"/>
                </a:lnTo>
                <a:cubicBezTo>
                  <a:pt x="6719" y="3088"/>
                  <a:pt x="3656" y="3088"/>
                  <a:pt x="1754" y="5262"/>
                </a:cubicBezTo>
                <a:close/>
                <a:moveTo>
                  <a:pt x="0" y="3261"/>
                </a:moveTo>
                <a:lnTo>
                  <a:pt x="1038" y="4447"/>
                </a:lnTo>
                <a:cubicBezTo>
                  <a:pt x="3335" y="1803"/>
                  <a:pt x="7040" y="1803"/>
                  <a:pt x="9338" y="4447"/>
                </a:cubicBezTo>
                <a:lnTo>
                  <a:pt x="10375" y="3261"/>
                </a:lnTo>
                <a:cubicBezTo>
                  <a:pt x="7534" y="0"/>
                  <a:pt x="2865" y="0"/>
                  <a:pt x="0" y="3261"/>
                </a:cubicBezTo>
                <a:close/>
                <a:moveTo>
                  <a:pt x="0" y="3261"/>
                </a:move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4" name="淘宝-想搞设计PPT(倒卖必究)-54"/>
          <p:cNvSpPr/>
          <p:nvPr/>
        </p:nvSpPr>
        <p:spPr>
          <a:xfrm>
            <a:off x="7830617" y="2781863"/>
            <a:ext cx="327732" cy="325626"/>
          </a:xfrm>
          <a:custGeom>
            <a:avLst/>
            <a:gdLst>
              <a:gd name="T0" fmla="*/ 8079 w 8242"/>
              <a:gd name="T1" fmla="*/ 2177 h 8201"/>
              <a:gd name="T2" fmla="*/ 7493 w 8242"/>
              <a:gd name="T3" fmla="*/ 2177 h 8201"/>
              <a:gd name="T4" fmla="*/ 7402 w 8242"/>
              <a:gd name="T5" fmla="*/ 2260 h 8201"/>
              <a:gd name="T6" fmla="*/ 5982 w 8242"/>
              <a:gd name="T7" fmla="*/ 840 h 8201"/>
              <a:gd name="T8" fmla="*/ 6065 w 8242"/>
              <a:gd name="T9" fmla="*/ 749 h 8201"/>
              <a:gd name="T10" fmla="*/ 6065 w 8242"/>
              <a:gd name="T11" fmla="*/ 163 h 8201"/>
              <a:gd name="T12" fmla="*/ 5478 w 8242"/>
              <a:gd name="T13" fmla="*/ 163 h 8201"/>
              <a:gd name="T14" fmla="*/ 4914 w 8242"/>
              <a:gd name="T15" fmla="*/ 2319 h 8201"/>
              <a:gd name="T16" fmla="*/ 2903 w 8242"/>
              <a:gd name="T17" fmla="*/ 2903 h 8201"/>
              <a:gd name="T18" fmla="*/ 2319 w 8242"/>
              <a:gd name="T19" fmla="*/ 4914 h 8201"/>
              <a:gd name="T20" fmla="*/ 163 w 8242"/>
              <a:gd name="T21" fmla="*/ 5478 h 8201"/>
              <a:gd name="T22" fmla="*/ 163 w 8242"/>
              <a:gd name="T23" fmla="*/ 6065 h 8201"/>
              <a:gd name="T24" fmla="*/ 456 w 8242"/>
              <a:gd name="T25" fmla="*/ 6187 h 8201"/>
              <a:gd name="T26" fmla="*/ 749 w 8242"/>
              <a:gd name="T27" fmla="*/ 6065 h 8201"/>
              <a:gd name="T28" fmla="*/ 840 w 8242"/>
              <a:gd name="T29" fmla="*/ 5982 h 8201"/>
              <a:gd name="T30" fmla="*/ 2260 w 8242"/>
              <a:gd name="T31" fmla="*/ 7402 h 8201"/>
              <a:gd name="T32" fmla="*/ 2177 w 8242"/>
              <a:gd name="T33" fmla="*/ 7493 h 8201"/>
              <a:gd name="T34" fmla="*/ 2177 w 8242"/>
              <a:gd name="T35" fmla="*/ 8079 h 8201"/>
              <a:gd name="T36" fmla="*/ 2470 w 8242"/>
              <a:gd name="T37" fmla="*/ 8201 h 8201"/>
              <a:gd name="T38" fmla="*/ 2764 w 8242"/>
              <a:gd name="T39" fmla="*/ 8079 h 8201"/>
              <a:gd name="T40" fmla="*/ 3328 w 8242"/>
              <a:gd name="T41" fmla="*/ 5923 h 8201"/>
              <a:gd name="T42" fmla="*/ 5339 w 8242"/>
              <a:gd name="T43" fmla="*/ 5339 h 8201"/>
              <a:gd name="T44" fmla="*/ 5923 w 8242"/>
              <a:gd name="T45" fmla="*/ 3328 h 8201"/>
              <a:gd name="T46" fmla="*/ 8079 w 8242"/>
              <a:gd name="T47" fmla="*/ 2764 h 8201"/>
              <a:gd name="T48" fmla="*/ 8079 w 8242"/>
              <a:gd name="T49" fmla="*/ 2177 h 8201"/>
              <a:gd name="T50" fmla="*/ 5062 w 8242"/>
              <a:gd name="T51" fmla="*/ 3179 h 8201"/>
              <a:gd name="T52" fmla="*/ 4951 w 8242"/>
              <a:gd name="T53" fmla="*/ 4499 h 8201"/>
              <a:gd name="T54" fmla="*/ 3743 w 8242"/>
              <a:gd name="T55" fmla="*/ 3291 h 8201"/>
              <a:gd name="T56" fmla="*/ 5062 w 8242"/>
              <a:gd name="T57" fmla="*/ 3179 h 8201"/>
              <a:gd name="T58" fmla="*/ 1470 w 8242"/>
              <a:gd name="T59" fmla="*/ 5708 h 8201"/>
              <a:gd name="T60" fmla="*/ 2464 w 8242"/>
              <a:gd name="T61" fmla="*/ 5778 h 8201"/>
              <a:gd name="T62" fmla="*/ 2534 w 8242"/>
              <a:gd name="T63" fmla="*/ 6772 h 8201"/>
              <a:gd name="T64" fmla="*/ 1470 w 8242"/>
              <a:gd name="T65" fmla="*/ 5708 h 8201"/>
              <a:gd name="T66" fmla="*/ 3179 w 8242"/>
              <a:gd name="T67" fmla="*/ 5063 h 8201"/>
              <a:gd name="T68" fmla="*/ 3291 w 8242"/>
              <a:gd name="T69" fmla="*/ 3743 h 8201"/>
              <a:gd name="T70" fmla="*/ 4499 w 8242"/>
              <a:gd name="T71" fmla="*/ 4951 h 8201"/>
              <a:gd name="T72" fmla="*/ 3179 w 8242"/>
              <a:gd name="T73" fmla="*/ 5063 h 8201"/>
              <a:gd name="T74" fmla="*/ 5778 w 8242"/>
              <a:gd name="T75" fmla="*/ 2464 h 8201"/>
              <a:gd name="T76" fmla="*/ 5708 w 8242"/>
              <a:gd name="T77" fmla="*/ 1470 h 8201"/>
              <a:gd name="T78" fmla="*/ 6772 w 8242"/>
              <a:gd name="T79" fmla="*/ 2534 h 8201"/>
              <a:gd name="T80" fmla="*/ 5778 w 8242"/>
              <a:gd name="T81" fmla="*/ 2464 h 8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242" h="8201">
                <a:moveTo>
                  <a:pt x="8079" y="2177"/>
                </a:moveTo>
                <a:cubicBezTo>
                  <a:pt x="7917" y="2015"/>
                  <a:pt x="7655" y="2015"/>
                  <a:pt x="7493" y="2177"/>
                </a:cubicBezTo>
                <a:cubicBezTo>
                  <a:pt x="7463" y="2207"/>
                  <a:pt x="7433" y="2234"/>
                  <a:pt x="7402" y="2260"/>
                </a:cubicBezTo>
                <a:lnTo>
                  <a:pt x="5982" y="840"/>
                </a:lnTo>
                <a:cubicBezTo>
                  <a:pt x="6008" y="809"/>
                  <a:pt x="6035" y="779"/>
                  <a:pt x="6065" y="749"/>
                </a:cubicBezTo>
                <a:cubicBezTo>
                  <a:pt x="6227" y="587"/>
                  <a:pt x="6227" y="325"/>
                  <a:pt x="6065" y="163"/>
                </a:cubicBezTo>
                <a:cubicBezTo>
                  <a:pt x="5903" y="0"/>
                  <a:pt x="5640" y="0"/>
                  <a:pt x="5478" y="163"/>
                </a:cubicBezTo>
                <a:cubicBezTo>
                  <a:pt x="4816" y="825"/>
                  <a:pt x="4808" y="1592"/>
                  <a:pt x="4914" y="2319"/>
                </a:cubicBezTo>
                <a:cubicBezTo>
                  <a:pt x="4231" y="2237"/>
                  <a:pt x="3521" y="2285"/>
                  <a:pt x="2903" y="2903"/>
                </a:cubicBezTo>
                <a:cubicBezTo>
                  <a:pt x="2285" y="3521"/>
                  <a:pt x="2237" y="4231"/>
                  <a:pt x="2319" y="4914"/>
                </a:cubicBezTo>
                <a:cubicBezTo>
                  <a:pt x="1592" y="4808"/>
                  <a:pt x="825" y="4816"/>
                  <a:pt x="163" y="5478"/>
                </a:cubicBezTo>
                <a:cubicBezTo>
                  <a:pt x="0" y="5640"/>
                  <a:pt x="0" y="5903"/>
                  <a:pt x="163" y="6065"/>
                </a:cubicBezTo>
                <a:cubicBezTo>
                  <a:pt x="244" y="6146"/>
                  <a:pt x="350" y="6187"/>
                  <a:pt x="456" y="6187"/>
                </a:cubicBezTo>
                <a:cubicBezTo>
                  <a:pt x="562" y="6187"/>
                  <a:pt x="668" y="6146"/>
                  <a:pt x="749" y="6065"/>
                </a:cubicBezTo>
                <a:cubicBezTo>
                  <a:pt x="779" y="6035"/>
                  <a:pt x="809" y="6008"/>
                  <a:pt x="840" y="5982"/>
                </a:cubicBezTo>
                <a:lnTo>
                  <a:pt x="2260" y="7402"/>
                </a:lnTo>
                <a:cubicBezTo>
                  <a:pt x="2234" y="7433"/>
                  <a:pt x="2207" y="7463"/>
                  <a:pt x="2177" y="7493"/>
                </a:cubicBezTo>
                <a:cubicBezTo>
                  <a:pt x="2015" y="7655"/>
                  <a:pt x="2015" y="7917"/>
                  <a:pt x="2177" y="8079"/>
                </a:cubicBezTo>
                <a:cubicBezTo>
                  <a:pt x="2258" y="8160"/>
                  <a:pt x="2364" y="8201"/>
                  <a:pt x="2470" y="8201"/>
                </a:cubicBezTo>
                <a:cubicBezTo>
                  <a:pt x="2576" y="8201"/>
                  <a:pt x="2683" y="8160"/>
                  <a:pt x="2764" y="8079"/>
                </a:cubicBezTo>
                <a:cubicBezTo>
                  <a:pt x="3426" y="7417"/>
                  <a:pt x="3434" y="6650"/>
                  <a:pt x="3328" y="5923"/>
                </a:cubicBezTo>
                <a:cubicBezTo>
                  <a:pt x="4011" y="6005"/>
                  <a:pt x="4721" y="5957"/>
                  <a:pt x="5339" y="5339"/>
                </a:cubicBezTo>
                <a:cubicBezTo>
                  <a:pt x="5957" y="4721"/>
                  <a:pt x="6005" y="4011"/>
                  <a:pt x="5923" y="3328"/>
                </a:cubicBezTo>
                <a:cubicBezTo>
                  <a:pt x="6650" y="3434"/>
                  <a:pt x="7417" y="3426"/>
                  <a:pt x="8079" y="2764"/>
                </a:cubicBezTo>
                <a:cubicBezTo>
                  <a:pt x="8242" y="2602"/>
                  <a:pt x="8242" y="2339"/>
                  <a:pt x="8079" y="2177"/>
                </a:cubicBezTo>
                <a:close/>
                <a:moveTo>
                  <a:pt x="5062" y="3179"/>
                </a:moveTo>
                <a:cubicBezTo>
                  <a:pt x="5151" y="3727"/>
                  <a:pt x="5166" y="4141"/>
                  <a:pt x="4951" y="4499"/>
                </a:cubicBezTo>
                <a:lnTo>
                  <a:pt x="3743" y="3291"/>
                </a:lnTo>
                <a:cubicBezTo>
                  <a:pt x="4101" y="3076"/>
                  <a:pt x="4515" y="3091"/>
                  <a:pt x="5062" y="3179"/>
                </a:cubicBezTo>
                <a:close/>
                <a:moveTo>
                  <a:pt x="1470" y="5708"/>
                </a:moveTo>
                <a:cubicBezTo>
                  <a:pt x="1753" y="5671"/>
                  <a:pt x="2076" y="5711"/>
                  <a:pt x="2464" y="5778"/>
                </a:cubicBezTo>
                <a:cubicBezTo>
                  <a:pt x="2531" y="6166"/>
                  <a:pt x="2571" y="6489"/>
                  <a:pt x="2534" y="6772"/>
                </a:cubicBezTo>
                <a:lnTo>
                  <a:pt x="1470" y="5708"/>
                </a:lnTo>
                <a:close/>
                <a:moveTo>
                  <a:pt x="3179" y="5063"/>
                </a:moveTo>
                <a:cubicBezTo>
                  <a:pt x="3091" y="4515"/>
                  <a:pt x="3076" y="4101"/>
                  <a:pt x="3291" y="3743"/>
                </a:cubicBezTo>
                <a:lnTo>
                  <a:pt x="4499" y="4951"/>
                </a:lnTo>
                <a:cubicBezTo>
                  <a:pt x="4141" y="5166"/>
                  <a:pt x="3727" y="5151"/>
                  <a:pt x="3179" y="5063"/>
                </a:cubicBezTo>
                <a:close/>
                <a:moveTo>
                  <a:pt x="5778" y="2464"/>
                </a:moveTo>
                <a:cubicBezTo>
                  <a:pt x="5711" y="2076"/>
                  <a:pt x="5671" y="1753"/>
                  <a:pt x="5708" y="1470"/>
                </a:cubicBezTo>
                <a:lnTo>
                  <a:pt x="6772" y="2534"/>
                </a:lnTo>
                <a:cubicBezTo>
                  <a:pt x="6489" y="2571"/>
                  <a:pt x="6166" y="2531"/>
                  <a:pt x="5778" y="2464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5" name="淘宝-想搞设计PPT(倒卖必究)-55"/>
          <p:cNvSpPr/>
          <p:nvPr/>
        </p:nvSpPr>
        <p:spPr>
          <a:xfrm>
            <a:off x="3498122" y="2191576"/>
            <a:ext cx="730463" cy="730463"/>
          </a:xfrm>
          <a:prstGeom prst="ellipse">
            <a:avLst/>
          </a:prstGeom>
          <a:noFill/>
          <a:ln w="19050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淘宝-想搞设计PPT(倒卖必究)-56"/>
          <p:cNvSpPr/>
          <p:nvPr/>
        </p:nvSpPr>
        <p:spPr>
          <a:xfrm>
            <a:off x="3702864" y="2361293"/>
            <a:ext cx="342110" cy="391029"/>
          </a:xfrm>
          <a:custGeom>
            <a:avLst/>
            <a:gdLst>
              <a:gd name="T0" fmla="*/ 8582 w 9077"/>
              <a:gd name="T1" fmla="*/ 4538 h 10373"/>
              <a:gd name="T2" fmla="*/ 9077 w 9077"/>
              <a:gd name="T3" fmla="*/ 4538 h 10373"/>
              <a:gd name="T4" fmla="*/ 9077 w 9077"/>
              <a:gd name="T5" fmla="*/ 9151 h 10373"/>
              <a:gd name="T6" fmla="*/ 7855 w 9077"/>
              <a:gd name="T7" fmla="*/ 10373 h 10373"/>
              <a:gd name="T8" fmla="*/ 4789 w 9077"/>
              <a:gd name="T9" fmla="*/ 10373 h 10373"/>
              <a:gd name="T10" fmla="*/ 4539 w 9077"/>
              <a:gd name="T11" fmla="*/ 10123 h 10373"/>
              <a:gd name="T12" fmla="*/ 4539 w 9077"/>
              <a:gd name="T13" fmla="*/ 9562 h 10373"/>
              <a:gd name="T14" fmla="*/ 4789 w 9077"/>
              <a:gd name="T15" fmla="*/ 9312 h 10373"/>
              <a:gd name="T16" fmla="*/ 7532 w 9077"/>
              <a:gd name="T17" fmla="*/ 9312 h 10373"/>
              <a:gd name="T18" fmla="*/ 8106 w 9077"/>
              <a:gd name="T19" fmla="*/ 8738 h 10373"/>
              <a:gd name="T20" fmla="*/ 8106 w 9077"/>
              <a:gd name="T21" fmla="*/ 7780 h 10373"/>
              <a:gd name="T22" fmla="*/ 6734 w 9077"/>
              <a:gd name="T23" fmla="*/ 7780 h 10373"/>
              <a:gd name="T24" fmla="*/ 6484 w 9077"/>
              <a:gd name="T25" fmla="*/ 7530 h 10373"/>
              <a:gd name="T26" fmla="*/ 6484 w 9077"/>
              <a:gd name="T27" fmla="*/ 4788 h 10373"/>
              <a:gd name="T28" fmla="*/ 6734 w 9077"/>
              <a:gd name="T29" fmla="*/ 4538 h 10373"/>
              <a:gd name="T30" fmla="*/ 8582 w 9077"/>
              <a:gd name="T31" fmla="*/ 4538 h 10373"/>
              <a:gd name="T32" fmla="*/ 8087 w 9077"/>
              <a:gd name="T33" fmla="*/ 4538 h 10373"/>
              <a:gd name="T34" fmla="*/ 8087 w 9077"/>
              <a:gd name="T35" fmla="*/ 4520 h 10373"/>
              <a:gd name="T36" fmla="*/ 4521 w 9077"/>
              <a:gd name="T37" fmla="*/ 972 h 10373"/>
              <a:gd name="T38" fmla="*/ 955 w 9077"/>
              <a:gd name="T39" fmla="*/ 4520 h 10373"/>
              <a:gd name="T40" fmla="*/ 955 w 9077"/>
              <a:gd name="T41" fmla="*/ 4538 h 10373"/>
              <a:gd name="T42" fmla="*/ 0 w 9077"/>
              <a:gd name="T43" fmla="*/ 4538 h 10373"/>
              <a:gd name="T44" fmla="*/ 0 w 9077"/>
              <a:gd name="T45" fmla="*/ 6558 h 10373"/>
              <a:gd name="T46" fmla="*/ 1222 w 9077"/>
              <a:gd name="T47" fmla="*/ 7781 h 10373"/>
              <a:gd name="T48" fmla="*/ 2343 w 9077"/>
              <a:gd name="T49" fmla="*/ 7781 h 10373"/>
              <a:gd name="T50" fmla="*/ 2593 w 9077"/>
              <a:gd name="T51" fmla="*/ 7531 h 10373"/>
              <a:gd name="T52" fmla="*/ 2593 w 9077"/>
              <a:gd name="T53" fmla="*/ 4788 h 10373"/>
              <a:gd name="T54" fmla="*/ 2343 w 9077"/>
              <a:gd name="T55" fmla="*/ 4538 h 10373"/>
              <a:gd name="T56" fmla="*/ 0 w 9077"/>
              <a:gd name="T57" fmla="*/ 4538 h 10373"/>
              <a:gd name="T58" fmla="*/ 0 w 9077"/>
              <a:gd name="T59" fmla="*/ 4516 h 10373"/>
              <a:gd name="T60" fmla="*/ 4539 w 9077"/>
              <a:gd name="T61" fmla="*/ 0 h 10373"/>
              <a:gd name="T62" fmla="*/ 9077 w 9077"/>
              <a:gd name="T63" fmla="*/ 4516 h 10373"/>
              <a:gd name="T64" fmla="*/ 9077 w 9077"/>
              <a:gd name="T65" fmla="*/ 4538 h 10373"/>
              <a:gd name="T66" fmla="*/ 8582 w 9077"/>
              <a:gd name="T67" fmla="*/ 4538 h 10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77" h="10373">
                <a:moveTo>
                  <a:pt x="8582" y="4538"/>
                </a:moveTo>
                <a:lnTo>
                  <a:pt x="9077" y="4538"/>
                </a:lnTo>
                <a:lnTo>
                  <a:pt x="9077" y="9151"/>
                </a:lnTo>
                <a:cubicBezTo>
                  <a:pt x="9077" y="9826"/>
                  <a:pt x="8530" y="10373"/>
                  <a:pt x="7855" y="10373"/>
                </a:cubicBezTo>
                <a:lnTo>
                  <a:pt x="4789" y="10373"/>
                </a:lnTo>
                <a:cubicBezTo>
                  <a:pt x="4651" y="10373"/>
                  <a:pt x="4539" y="10261"/>
                  <a:pt x="4539" y="10123"/>
                </a:cubicBezTo>
                <a:lnTo>
                  <a:pt x="4539" y="9562"/>
                </a:lnTo>
                <a:cubicBezTo>
                  <a:pt x="4539" y="9425"/>
                  <a:pt x="4651" y="9312"/>
                  <a:pt x="4789" y="9312"/>
                </a:cubicBezTo>
                <a:lnTo>
                  <a:pt x="7532" y="9312"/>
                </a:lnTo>
                <a:cubicBezTo>
                  <a:pt x="7850" y="9312"/>
                  <a:pt x="8106" y="9055"/>
                  <a:pt x="8106" y="8738"/>
                </a:cubicBezTo>
                <a:lnTo>
                  <a:pt x="8106" y="7780"/>
                </a:lnTo>
                <a:lnTo>
                  <a:pt x="6734" y="7780"/>
                </a:lnTo>
                <a:cubicBezTo>
                  <a:pt x="6596" y="7780"/>
                  <a:pt x="6484" y="7667"/>
                  <a:pt x="6484" y="7530"/>
                </a:cubicBezTo>
                <a:lnTo>
                  <a:pt x="6484" y="4788"/>
                </a:lnTo>
                <a:cubicBezTo>
                  <a:pt x="6484" y="4651"/>
                  <a:pt x="6596" y="4538"/>
                  <a:pt x="6734" y="4538"/>
                </a:cubicBezTo>
                <a:lnTo>
                  <a:pt x="8582" y="4538"/>
                </a:lnTo>
                <a:lnTo>
                  <a:pt x="8087" y="4538"/>
                </a:lnTo>
                <a:lnTo>
                  <a:pt x="8087" y="4520"/>
                </a:lnTo>
                <a:cubicBezTo>
                  <a:pt x="8087" y="2560"/>
                  <a:pt x="6491" y="972"/>
                  <a:pt x="4521" y="972"/>
                </a:cubicBezTo>
                <a:cubicBezTo>
                  <a:pt x="2552" y="972"/>
                  <a:pt x="955" y="2561"/>
                  <a:pt x="955" y="4520"/>
                </a:cubicBezTo>
                <a:lnTo>
                  <a:pt x="955" y="4538"/>
                </a:lnTo>
                <a:lnTo>
                  <a:pt x="0" y="4538"/>
                </a:lnTo>
                <a:lnTo>
                  <a:pt x="0" y="6558"/>
                </a:lnTo>
                <a:cubicBezTo>
                  <a:pt x="0" y="7233"/>
                  <a:pt x="547" y="7781"/>
                  <a:pt x="1222" y="7781"/>
                </a:cubicBezTo>
                <a:lnTo>
                  <a:pt x="2343" y="7781"/>
                </a:lnTo>
                <a:cubicBezTo>
                  <a:pt x="2481" y="7781"/>
                  <a:pt x="2593" y="7668"/>
                  <a:pt x="2593" y="7531"/>
                </a:cubicBezTo>
                <a:lnTo>
                  <a:pt x="2593" y="4788"/>
                </a:lnTo>
                <a:cubicBezTo>
                  <a:pt x="2593" y="4651"/>
                  <a:pt x="2481" y="4538"/>
                  <a:pt x="2343" y="4538"/>
                </a:cubicBezTo>
                <a:lnTo>
                  <a:pt x="0" y="4538"/>
                </a:lnTo>
                <a:lnTo>
                  <a:pt x="0" y="4516"/>
                </a:lnTo>
                <a:cubicBezTo>
                  <a:pt x="0" y="2022"/>
                  <a:pt x="2032" y="0"/>
                  <a:pt x="4539" y="0"/>
                </a:cubicBezTo>
                <a:cubicBezTo>
                  <a:pt x="7045" y="0"/>
                  <a:pt x="9077" y="2021"/>
                  <a:pt x="9077" y="4516"/>
                </a:cubicBezTo>
                <a:lnTo>
                  <a:pt x="9077" y="4538"/>
                </a:lnTo>
                <a:lnTo>
                  <a:pt x="8582" y="4538"/>
                </a:ln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7" name="淘宝-想搞设计PPT(倒卖必究)-57"/>
          <p:cNvSpPr/>
          <p:nvPr/>
        </p:nvSpPr>
        <p:spPr>
          <a:xfrm>
            <a:off x="4073402" y="4322959"/>
            <a:ext cx="288021" cy="354706"/>
          </a:xfrm>
          <a:custGeom>
            <a:avLst/>
            <a:gdLst>
              <a:gd name="T0" fmla="*/ 7781 w 8430"/>
              <a:gd name="T1" fmla="*/ 7127 h 10381"/>
              <a:gd name="T2" fmla="*/ 7559 w 8430"/>
              <a:gd name="T3" fmla="*/ 7127 h 10381"/>
              <a:gd name="T4" fmla="*/ 7559 w 8430"/>
              <a:gd name="T5" fmla="*/ 6663 h 10381"/>
              <a:gd name="T6" fmla="*/ 6498 w 8430"/>
              <a:gd name="T7" fmla="*/ 5838 h 10381"/>
              <a:gd name="T8" fmla="*/ 6485 w 8430"/>
              <a:gd name="T9" fmla="*/ 5838 h 10381"/>
              <a:gd name="T10" fmla="*/ 6485 w 8430"/>
              <a:gd name="T11" fmla="*/ 5189 h 10381"/>
              <a:gd name="T12" fmla="*/ 1298 w 8430"/>
              <a:gd name="T13" fmla="*/ 5189 h 10381"/>
              <a:gd name="T14" fmla="*/ 1298 w 8430"/>
              <a:gd name="T15" fmla="*/ 6486 h 10381"/>
              <a:gd name="T16" fmla="*/ 5409 w 8430"/>
              <a:gd name="T17" fmla="*/ 6486 h 10381"/>
              <a:gd name="T18" fmla="*/ 5409 w 8430"/>
              <a:gd name="T19" fmla="*/ 7134 h 10381"/>
              <a:gd name="T20" fmla="*/ 1296 w 8430"/>
              <a:gd name="T21" fmla="*/ 7134 h 10381"/>
              <a:gd name="T22" fmla="*/ 1296 w 8430"/>
              <a:gd name="T23" fmla="*/ 8432 h 10381"/>
              <a:gd name="T24" fmla="*/ 3890 w 8430"/>
              <a:gd name="T25" fmla="*/ 8432 h 10381"/>
              <a:gd name="T26" fmla="*/ 3890 w 8430"/>
              <a:gd name="T27" fmla="*/ 8442 h 10381"/>
              <a:gd name="T28" fmla="*/ 4533 w 8430"/>
              <a:gd name="T29" fmla="*/ 9280 h 10381"/>
              <a:gd name="T30" fmla="*/ 5408 w 8430"/>
              <a:gd name="T31" fmla="*/ 9280 h 10381"/>
              <a:gd name="T32" fmla="*/ 5408 w 8430"/>
              <a:gd name="T33" fmla="*/ 10377 h 10381"/>
              <a:gd name="T34" fmla="*/ 649 w 8430"/>
              <a:gd name="T35" fmla="*/ 10377 h 10381"/>
              <a:gd name="T36" fmla="*/ 0 w 8430"/>
              <a:gd name="T37" fmla="*/ 9728 h 10381"/>
              <a:gd name="T38" fmla="*/ 0 w 8430"/>
              <a:gd name="T39" fmla="*/ 3251 h 10381"/>
              <a:gd name="T40" fmla="*/ 3241 w 8430"/>
              <a:gd name="T41" fmla="*/ 3251 h 10381"/>
              <a:gd name="T42" fmla="*/ 3241 w 8430"/>
              <a:gd name="T43" fmla="*/ 3243 h 10381"/>
              <a:gd name="T44" fmla="*/ 3243 w 8430"/>
              <a:gd name="T45" fmla="*/ 3243 h 10381"/>
              <a:gd name="T46" fmla="*/ 3243 w 8430"/>
              <a:gd name="T47" fmla="*/ 1 h 10381"/>
              <a:gd name="T48" fmla="*/ 7134 w 8430"/>
              <a:gd name="T49" fmla="*/ 1 h 10381"/>
              <a:gd name="T50" fmla="*/ 7783 w 8430"/>
              <a:gd name="T51" fmla="*/ 649 h 10381"/>
              <a:gd name="T52" fmla="*/ 7783 w 8430"/>
              <a:gd name="T53" fmla="*/ 7127 h 10381"/>
              <a:gd name="T54" fmla="*/ 7781 w 8430"/>
              <a:gd name="T55" fmla="*/ 7127 h 10381"/>
              <a:gd name="T56" fmla="*/ 2594 w 8430"/>
              <a:gd name="T57" fmla="*/ 0 h 10381"/>
              <a:gd name="T58" fmla="*/ 2594 w 8430"/>
              <a:gd name="T59" fmla="*/ 2594 h 10381"/>
              <a:gd name="T60" fmla="*/ 0 w 8430"/>
              <a:gd name="T61" fmla="*/ 2594 h 10381"/>
              <a:gd name="T62" fmla="*/ 2594 w 8430"/>
              <a:gd name="T63" fmla="*/ 0 h 10381"/>
              <a:gd name="T64" fmla="*/ 7954 w 8430"/>
              <a:gd name="T65" fmla="*/ 7947 h 10381"/>
              <a:gd name="T66" fmla="*/ 8430 w 8430"/>
              <a:gd name="T67" fmla="*/ 8424 h 10381"/>
              <a:gd name="T68" fmla="*/ 8430 w 8430"/>
              <a:gd name="T69" fmla="*/ 8444 h 10381"/>
              <a:gd name="T70" fmla="*/ 7954 w 8430"/>
              <a:gd name="T71" fmla="*/ 8922 h 10381"/>
              <a:gd name="T72" fmla="*/ 6971 w 8430"/>
              <a:gd name="T73" fmla="*/ 8922 h 10381"/>
              <a:gd name="T74" fmla="*/ 6971 w 8430"/>
              <a:gd name="T75" fmla="*/ 9901 h 10381"/>
              <a:gd name="T76" fmla="*/ 6495 w 8430"/>
              <a:gd name="T77" fmla="*/ 10378 h 10381"/>
              <a:gd name="T78" fmla="*/ 6480 w 8430"/>
              <a:gd name="T79" fmla="*/ 10378 h 10381"/>
              <a:gd name="T80" fmla="*/ 5999 w 8430"/>
              <a:gd name="T81" fmla="*/ 9907 h 10381"/>
              <a:gd name="T82" fmla="*/ 5999 w 8430"/>
              <a:gd name="T83" fmla="*/ 8922 h 10381"/>
              <a:gd name="T84" fmla="*/ 5021 w 8430"/>
              <a:gd name="T85" fmla="*/ 8922 h 10381"/>
              <a:gd name="T86" fmla="*/ 4540 w 8430"/>
              <a:gd name="T87" fmla="*/ 8443 h 10381"/>
              <a:gd name="T88" fmla="*/ 4540 w 8430"/>
              <a:gd name="T89" fmla="*/ 8427 h 10381"/>
              <a:gd name="T90" fmla="*/ 5021 w 8430"/>
              <a:gd name="T91" fmla="*/ 7949 h 10381"/>
              <a:gd name="T92" fmla="*/ 5999 w 8430"/>
              <a:gd name="T93" fmla="*/ 7949 h 10381"/>
              <a:gd name="T94" fmla="*/ 5999 w 8430"/>
              <a:gd name="T95" fmla="*/ 6966 h 10381"/>
              <a:gd name="T96" fmla="*/ 6480 w 8430"/>
              <a:gd name="T97" fmla="*/ 6488 h 10381"/>
              <a:gd name="T98" fmla="*/ 6495 w 8430"/>
              <a:gd name="T99" fmla="*/ 6488 h 10381"/>
              <a:gd name="T100" fmla="*/ 6971 w 8430"/>
              <a:gd name="T101" fmla="*/ 6966 h 10381"/>
              <a:gd name="T102" fmla="*/ 6971 w 8430"/>
              <a:gd name="T103" fmla="*/ 7948 h 10381"/>
              <a:gd name="T104" fmla="*/ 7954 w 8430"/>
              <a:gd name="T105" fmla="*/ 7947 h 10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430" h="10381">
                <a:moveTo>
                  <a:pt x="7781" y="7127"/>
                </a:moveTo>
                <a:lnTo>
                  <a:pt x="7559" y="7127"/>
                </a:lnTo>
                <a:lnTo>
                  <a:pt x="7559" y="6663"/>
                </a:lnTo>
                <a:cubicBezTo>
                  <a:pt x="7559" y="6132"/>
                  <a:pt x="7019" y="5838"/>
                  <a:pt x="6498" y="5838"/>
                </a:cubicBezTo>
                <a:lnTo>
                  <a:pt x="6485" y="5838"/>
                </a:lnTo>
                <a:lnTo>
                  <a:pt x="6485" y="5189"/>
                </a:lnTo>
                <a:lnTo>
                  <a:pt x="1298" y="5189"/>
                </a:lnTo>
                <a:lnTo>
                  <a:pt x="1298" y="6486"/>
                </a:lnTo>
                <a:lnTo>
                  <a:pt x="5409" y="6486"/>
                </a:lnTo>
                <a:lnTo>
                  <a:pt x="5409" y="7134"/>
                </a:lnTo>
                <a:lnTo>
                  <a:pt x="1296" y="7134"/>
                </a:lnTo>
                <a:lnTo>
                  <a:pt x="1296" y="8432"/>
                </a:lnTo>
                <a:lnTo>
                  <a:pt x="3890" y="8432"/>
                </a:lnTo>
                <a:lnTo>
                  <a:pt x="3890" y="8442"/>
                </a:lnTo>
                <a:cubicBezTo>
                  <a:pt x="3890" y="8798"/>
                  <a:pt x="4175" y="9280"/>
                  <a:pt x="4533" y="9280"/>
                </a:cubicBezTo>
                <a:lnTo>
                  <a:pt x="5408" y="9280"/>
                </a:lnTo>
                <a:lnTo>
                  <a:pt x="5408" y="10377"/>
                </a:lnTo>
                <a:lnTo>
                  <a:pt x="649" y="10377"/>
                </a:lnTo>
                <a:cubicBezTo>
                  <a:pt x="290" y="10377"/>
                  <a:pt x="0" y="10087"/>
                  <a:pt x="0" y="9728"/>
                </a:cubicBezTo>
                <a:lnTo>
                  <a:pt x="0" y="3251"/>
                </a:lnTo>
                <a:lnTo>
                  <a:pt x="3241" y="3251"/>
                </a:lnTo>
                <a:lnTo>
                  <a:pt x="3241" y="3243"/>
                </a:lnTo>
                <a:lnTo>
                  <a:pt x="3243" y="3243"/>
                </a:lnTo>
                <a:lnTo>
                  <a:pt x="3243" y="1"/>
                </a:lnTo>
                <a:lnTo>
                  <a:pt x="7134" y="1"/>
                </a:lnTo>
                <a:cubicBezTo>
                  <a:pt x="7493" y="1"/>
                  <a:pt x="7783" y="291"/>
                  <a:pt x="7783" y="649"/>
                </a:cubicBezTo>
                <a:lnTo>
                  <a:pt x="7783" y="7127"/>
                </a:lnTo>
                <a:lnTo>
                  <a:pt x="7781" y="7127"/>
                </a:lnTo>
                <a:close/>
                <a:moveTo>
                  <a:pt x="2594" y="0"/>
                </a:moveTo>
                <a:lnTo>
                  <a:pt x="2594" y="2594"/>
                </a:lnTo>
                <a:lnTo>
                  <a:pt x="0" y="2594"/>
                </a:lnTo>
                <a:lnTo>
                  <a:pt x="2594" y="0"/>
                </a:lnTo>
                <a:close/>
                <a:moveTo>
                  <a:pt x="7954" y="7947"/>
                </a:moveTo>
                <a:cubicBezTo>
                  <a:pt x="8216" y="7947"/>
                  <a:pt x="8430" y="8161"/>
                  <a:pt x="8430" y="8424"/>
                </a:cubicBezTo>
                <a:lnTo>
                  <a:pt x="8430" y="8444"/>
                </a:lnTo>
                <a:cubicBezTo>
                  <a:pt x="8430" y="8707"/>
                  <a:pt x="8216" y="8922"/>
                  <a:pt x="7954" y="8922"/>
                </a:cubicBezTo>
                <a:lnTo>
                  <a:pt x="6971" y="8922"/>
                </a:lnTo>
                <a:lnTo>
                  <a:pt x="6971" y="9901"/>
                </a:lnTo>
                <a:cubicBezTo>
                  <a:pt x="6971" y="10163"/>
                  <a:pt x="6757" y="10378"/>
                  <a:pt x="6495" y="10378"/>
                </a:cubicBezTo>
                <a:lnTo>
                  <a:pt x="6480" y="10378"/>
                </a:lnTo>
                <a:cubicBezTo>
                  <a:pt x="6217" y="10381"/>
                  <a:pt x="6001" y="10171"/>
                  <a:pt x="5999" y="9907"/>
                </a:cubicBezTo>
                <a:lnTo>
                  <a:pt x="5999" y="8922"/>
                </a:lnTo>
                <a:lnTo>
                  <a:pt x="5021" y="8922"/>
                </a:lnTo>
                <a:cubicBezTo>
                  <a:pt x="4756" y="8923"/>
                  <a:pt x="4541" y="8708"/>
                  <a:pt x="4540" y="8443"/>
                </a:cubicBezTo>
                <a:lnTo>
                  <a:pt x="4540" y="8427"/>
                </a:lnTo>
                <a:cubicBezTo>
                  <a:pt x="4544" y="8163"/>
                  <a:pt x="4757" y="7952"/>
                  <a:pt x="5021" y="7949"/>
                </a:cubicBezTo>
                <a:lnTo>
                  <a:pt x="5999" y="7949"/>
                </a:lnTo>
                <a:lnTo>
                  <a:pt x="5999" y="6966"/>
                </a:lnTo>
                <a:cubicBezTo>
                  <a:pt x="5999" y="6702"/>
                  <a:pt x="6212" y="6488"/>
                  <a:pt x="6480" y="6488"/>
                </a:cubicBezTo>
                <a:lnTo>
                  <a:pt x="6495" y="6488"/>
                </a:lnTo>
                <a:cubicBezTo>
                  <a:pt x="6757" y="6488"/>
                  <a:pt x="6971" y="6702"/>
                  <a:pt x="6971" y="6966"/>
                </a:cubicBezTo>
                <a:lnTo>
                  <a:pt x="6971" y="7948"/>
                </a:lnTo>
                <a:lnTo>
                  <a:pt x="7954" y="7947"/>
                </a:ln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淘宝-想搞设计PPT(倒卖必究)-58"/>
          <p:cNvSpPr/>
          <p:nvPr/>
        </p:nvSpPr>
        <p:spPr>
          <a:xfrm>
            <a:off x="3852181" y="4130186"/>
            <a:ext cx="730463" cy="730463"/>
          </a:xfrm>
          <a:prstGeom prst="ellipse">
            <a:avLst/>
          </a:prstGeom>
          <a:noFill/>
          <a:ln w="19050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淘宝-想搞设计PPT(倒卖必究)-59"/>
          <p:cNvSpPr/>
          <p:nvPr/>
        </p:nvSpPr>
        <p:spPr>
          <a:xfrm>
            <a:off x="8267506" y="4289963"/>
            <a:ext cx="730463" cy="730463"/>
          </a:xfrm>
          <a:prstGeom prst="ellipse">
            <a:avLst/>
          </a:prstGeom>
          <a:noFill/>
          <a:ln w="19050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淘宝-想搞设计PPT(倒卖必究)-60"/>
          <p:cNvSpPr/>
          <p:nvPr/>
        </p:nvSpPr>
        <p:spPr>
          <a:xfrm>
            <a:off x="7634135" y="2579680"/>
            <a:ext cx="730463" cy="730463"/>
          </a:xfrm>
          <a:prstGeom prst="ellipse">
            <a:avLst/>
          </a:prstGeom>
          <a:noFill/>
          <a:ln w="19050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淘宝-想搞设计PPT(倒卖必究)-61"/>
          <p:cNvSpPr/>
          <p:nvPr/>
        </p:nvSpPr>
        <p:spPr>
          <a:xfrm>
            <a:off x="1149975" y="2046587"/>
            <a:ext cx="2438400" cy="248576"/>
          </a:xfrm>
          <a:custGeom>
            <a:avLst/>
            <a:gdLst>
              <a:gd name="connsiteX0" fmla="*/ 1962150 w 1962150"/>
              <a:gd name="connsiteY0" fmla="*/ 200025 h 200025"/>
              <a:gd name="connsiteX1" fmla="*/ 1762125 w 1962150"/>
              <a:gd name="connsiteY1" fmla="*/ 0 h 200025"/>
              <a:gd name="connsiteX2" fmla="*/ 0 w 1962150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200025">
                <a:moveTo>
                  <a:pt x="1962150" y="200025"/>
                </a:moveTo>
                <a:lnTo>
                  <a:pt x="17621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淘宝-想搞设计PPT(倒卖必究)-62"/>
          <p:cNvSpPr txBox="1"/>
          <p:nvPr/>
        </p:nvSpPr>
        <p:spPr>
          <a:xfrm>
            <a:off x="1149975" y="1672482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63" name="淘宝-想搞设计PPT(倒卖必究)-63"/>
          <p:cNvSpPr txBox="1"/>
          <p:nvPr/>
        </p:nvSpPr>
        <p:spPr>
          <a:xfrm>
            <a:off x="1149975" y="2097206"/>
            <a:ext cx="2141898" cy="6461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在这里输入你的正文，阐述与关键词标题相关的具体内容，若字数太多酌情先删减文案，再缩小字号</a:t>
            </a:r>
          </a:p>
        </p:txBody>
      </p:sp>
      <p:sp>
        <p:nvSpPr>
          <p:cNvPr id="64" name="淘宝-想搞设计PPT(倒卖必究)-64"/>
          <p:cNvSpPr/>
          <p:nvPr/>
        </p:nvSpPr>
        <p:spPr>
          <a:xfrm flipV="1">
            <a:off x="1536386" y="4776813"/>
            <a:ext cx="2438400" cy="248576"/>
          </a:xfrm>
          <a:custGeom>
            <a:avLst/>
            <a:gdLst>
              <a:gd name="connsiteX0" fmla="*/ 1962150 w 1962150"/>
              <a:gd name="connsiteY0" fmla="*/ 200025 h 200025"/>
              <a:gd name="connsiteX1" fmla="*/ 1762125 w 1962150"/>
              <a:gd name="connsiteY1" fmla="*/ 0 h 200025"/>
              <a:gd name="connsiteX2" fmla="*/ 0 w 1962150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200025">
                <a:moveTo>
                  <a:pt x="1962150" y="200025"/>
                </a:moveTo>
                <a:lnTo>
                  <a:pt x="17621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1524668" y="5064485"/>
            <a:ext cx="2221108" cy="6461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在这里输入你的正文，阐述与关键词标题相关的具体内容，若字数太多酌情先删减文案，再缩小字号</a:t>
            </a:r>
          </a:p>
        </p:txBody>
      </p:sp>
      <p:sp>
        <p:nvSpPr>
          <p:cNvPr id="67" name="淘宝-想搞设计PPT(倒卖必究)-67"/>
          <p:cNvSpPr/>
          <p:nvPr/>
        </p:nvSpPr>
        <p:spPr>
          <a:xfrm flipH="1">
            <a:off x="8259737" y="2433537"/>
            <a:ext cx="2438400" cy="248576"/>
          </a:xfrm>
          <a:custGeom>
            <a:avLst/>
            <a:gdLst>
              <a:gd name="connsiteX0" fmla="*/ 1962150 w 1962150"/>
              <a:gd name="connsiteY0" fmla="*/ 200025 h 200025"/>
              <a:gd name="connsiteX1" fmla="*/ 1762125 w 1962150"/>
              <a:gd name="connsiteY1" fmla="*/ 0 h 200025"/>
              <a:gd name="connsiteX2" fmla="*/ 0 w 1962150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200025">
                <a:moveTo>
                  <a:pt x="1962150" y="200025"/>
                </a:moveTo>
                <a:lnTo>
                  <a:pt x="17621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淘宝-想搞设计PPT(倒卖必究)-68"/>
          <p:cNvSpPr txBox="1"/>
          <p:nvPr/>
        </p:nvSpPr>
        <p:spPr>
          <a:xfrm>
            <a:off x="8589857" y="2489299"/>
            <a:ext cx="2108280" cy="6461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在这里输入你的正文，阐述与关键词标题相关的具体内容，若字数太多酌情先删减文案，再缩小字号</a:t>
            </a:r>
          </a:p>
        </p:txBody>
      </p:sp>
      <p:sp>
        <p:nvSpPr>
          <p:cNvPr id="70" name="淘宝-想搞设计PPT(倒卖必究)-70"/>
          <p:cNvSpPr/>
          <p:nvPr/>
        </p:nvSpPr>
        <p:spPr>
          <a:xfrm flipH="1" flipV="1">
            <a:off x="8881824" y="4902360"/>
            <a:ext cx="2438400" cy="248576"/>
          </a:xfrm>
          <a:custGeom>
            <a:avLst/>
            <a:gdLst>
              <a:gd name="connsiteX0" fmla="*/ 1962150 w 1962150"/>
              <a:gd name="connsiteY0" fmla="*/ 200025 h 200025"/>
              <a:gd name="connsiteX1" fmla="*/ 1762125 w 1962150"/>
              <a:gd name="connsiteY1" fmla="*/ 0 h 200025"/>
              <a:gd name="connsiteX2" fmla="*/ 0 w 1962150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200025">
                <a:moveTo>
                  <a:pt x="1962150" y="200025"/>
                </a:moveTo>
                <a:lnTo>
                  <a:pt x="17621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1" name="淘宝-想搞设计PPT(倒卖必究)-71"/>
          <p:cNvSpPr txBox="1"/>
          <p:nvPr/>
        </p:nvSpPr>
        <p:spPr>
          <a:xfrm>
            <a:off x="9099116" y="5196551"/>
            <a:ext cx="2221108" cy="6461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在这里输入你的正文，阐述与关键词标题相关的具体内容，若字数太多酌情先删减文案，再缩小字号</a:t>
            </a:r>
          </a:p>
        </p:txBody>
      </p:sp>
      <p:sp>
        <p:nvSpPr>
          <p:cNvPr id="73" name="淘宝-想搞设计PPT(倒卖必究)-73"/>
          <p:cNvSpPr/>
          <p:nvPr/>
        </p:nvSpPr>
        <p:spPr>
          <a:xfrm>
            <a:off x="5097016" y="4437285"/>
            <a:ext cx="134348" cy="134348"/>
          </a:xfrm>
          <a:prstGeom prst="ellipse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4" name="淘宝-想搞设计PPT(倒卖必究)-74"/>
          <p:cNvSpPr/>
          <p:nvPr/>
        </p:nvSpPr>
        <p:spPr>
          <a:xfrm>
            <a:off x="7376998" y="4141707"/>
            <a:ext cx="85424" cy="85424"/>
          </a:xfrm>
          <a:prstGeom prst="ellipse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淘宝-想搞设计PPT(倒卖必究)-75"/>
          <p:cNvSpPr/>
          <p:nvPr/>
        </p:nvSpPr>
        <p:spPr>
          <a:xfrm>
            <a:off x="4168801" y="3746035"/>
            <a:ext cx="85424" cy="85424"/>
          </a:xfrm>
          <a:prstGeom prst="ellipse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9415671" y="2078135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10038223" y="4818889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1535585" y="4687770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pic>
        <p:nvPicPr>
          <p:cNvPr id="76" name="Picture 7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66745245a81f4d16e80bf40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51" y="1695037"/>
            <a:ext cx="6064819" cy="4043212"/>
          </a:xfrm>
          <a:prstGeom prst="rect">
            <a:avLst/>
          </a:prstGeom>
        </p:spPr>
      </p:pic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研究内容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淘宝-想搞设计PPT(倒卖必究)-19"/>
          <p:cNvSpPr/>
          <p:nvPr/>
        </p:nvSpPr>
        <p:spPr>
          <a:xfrm>
            <a:off x="992151" y="1714582"/>
            <a:ext cx="3900792" cy="4046706"/>
          </a:xfrm>
          <a:prstGeom prst="rect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1584685" y="2847873"/>
            <a:ext cx="195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1584685" y="3467827"/>
            <a:ext cx="3122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请在此输入有关于工作亮点的相关说明，以便于观众更好的理解，输入文字时可以直接复制，粘贴时请选择右键只保留文本</a:t>
            </a:r>
          </a:p>
          <a:p>
            <a:endParaRPr lang="zh-CN" altLang="en-US" dirty="0"/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1600721" y="2329595"/>
            <a:ext cx="238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Analysis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8480411" y="1714582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8480411" y="2119688"/>
            <a:ext cx="2719438" cy="542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7425783" y="1665416"/>
            <a:ext cx="793658" cy="793658"/>
          </a:xfrm>
          <a:prstGeom prst="ellipse">
            <a:avLst/>
          </a:prstGeom>
          <a:gradFill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7611710" y="1851409"/>
            <a:ext cx="421804" cy="421671"/>
          </a:xfrm>
          <a:custGeom>
            <a:avLst/>
            <a:gdLst>
              <a:gd name="connsiteX0" fmla="*/ 366248 w 455927"/>
              <a:gd name="connsiteY0" fmla="*/ -282 h 455784"/>
              <a:gd name="connsiteX1" fmla="*/ 88312 w 455927"/>
              <a:gd name="connsiteY1" fmla="*/ -282 h 455784"/>
              <a:gd name="connsiteX2" fmla="*/ -725 w 455927"/>
              <a:gd name="connsiteY2" fmla="*/ 88612 h 455784"/>
              <a:gd name="connsiteX3" fmla="*/ -725 w 455927"/>
              <a:gd name="connsiteY3" fmla="*/ 88672 h 455784"/>
              <a:gd name="connsiteX4" fmla="*/ -725 w 455927"/>
              <a:gd name="connsiteY4" fmla="*/ 366549 h 455784"/>
              <a:gd name="connsiteX5" fmla="*/ 88312 w 455927"/>
              <a:gd name="connsiteY5" fmla="*/ 455503 h 455784"/>
              <a:gd name="connsiteX6" fmla="*/ 366248 w 455927"/>
              <a:gd name="connsiteY6" fmla="*/ 455503 h 455784"/>
              <a:gd name="connsiteX7" fmla="*/ 455202 w 455927"/>
              <a:gd name="connsiteY7" fmla="*/ 366549 h 455784"/>
              <a:gd name="connsiteX8" fmla="*/ 455202 w 455927"/>
              <a:gd name="connsiteY8" fmla="*/ 88612 h 455784"/>
              <a:gd name="connsiteX9" fmla="*/ 366248 w 455927"/>
              <a:gd name="connsiteY9" fmla="*/ -282 h 455784"/>
              <a:gd name="connsiteX10" fmla="*/ 166106 w 455927"/>
              <a:gd name="connsiteY10" fmla="*/ 222963 h 455784"/>
              <a:gd name="connsiteX11" fmla="*/ 294580 w 455927"/>
              <a:gd name="connsiteY11" fmla="*/ 94453 h 455784"/>
              <a:gd name="connsiteX12" fmla="*/ 306333 w 455927"/>
              <a:gd name="connsiteY12" fmla="*/ 94440 h 455784"/>
              <a:gd name="connsiteX13" fmla="*/ 306345 w 455927"/>
              <a:gd name="connsiteY13" fmla="*/ 94453 h 455784"/>
              <a:gd name="connsiteX14" fmla="*/ 306689 w 455927"/>
              <a:gd name="connsiteY14" fmla="*/ 94750 h 455784"/>
              <a:gd name="connsiteX15" fmla="*/ 322810 w 455927"/>
              <a:gd name="connsiteY15" fmla="*/ 78569 h 455784"/>
              <a:gd name="connsiteX16" fmla="*/ 334528 w 455927"/>
              <a:gd name="connsiteY16" fmla="*/ 78569 h 455784"/>
              <a:gd name="connsiteX17" fmla="*/ 364931 w 455927"/>
              <a:gd name="connsiteY17" fmla="*/ 109008 h 455784"/>
              <a:gd name="connsiteX18" fmla="*/ 365002 w 455927"/>
              <a:gd name="connsiteY18" fmla="*/ 120658 h 455784"/>
              <a:gd name="connsiteX19" fmla="*/ 364931 w 455927"/>
              <a:gd name="connsiteY19" fmla="*/ 120725 h 455784"/>
              <a:gd name="connsiteX20" fmla="*/ 348643 w 455927"/>
              <a:gd name="connsiteY20" fmla="*/ 136751 h 455784"/>
              <a:gd name="connsiteX21" fmla="*/ 349308 w 455927"/>
              <a:gd name="connsiteY21" fmla="*/ 137416 h 455784"/>
              <a:gd name="connsiteX22" fmla="*/ 349308 w 455927"/>
              <a:gd name="connsiteY22" fmla="*/ 149169 h 455784"/>
              <a:gd name="connsiteX23" fmla="*/ 220774 w 455927"/>
              <a:gd name="connsiteY23" fmla="*/ 277619 h 455784"/>
              <a:gd name="connsiteX24" fmla="*/ 209176 w 455927"/>
              <a:gd name="connsiteY24" fmla="*/ 277747 h 455784"/>
              <a:gd name="connsiteX25" fmla="*/ 209045 w 455927"/>
              <a:gd name="connsiteY25" fmla="*/ 277619 h 455784"/>
              <a:gd name="connsiteX26" fmla="*/ 166106 w 455927"/>
              <a:gd name="connsiteY26" fmla="*/ 234775 h 455784"/>
              <a:gd name="connsiteX27" fmla="*/ 166106 w 455927"/>
              <a:gd name="connsiteY27" fmla="*/ 223022 h 455784"/>
              <a:gd name="connsiteX28" fmla="*/ 166106 w 455927"/>
              <a:gd name="connsiteY28" fmla="*/ 223022 h 455784"/>
              <a:gd name="connsiteX29" fmla="*/ 104374 w 455927"/>
              <a:gd name="connsiteY29" fmla="*/ 339126 h 455784"/>
              <a:gd name="connsiteX30" fmla="*/ 145402 w 455927"/>
              <a:gd name="connsiteY30" fmla="*/ 254956 h 455784"/>
              <a:gd name="connsiteX31" fmla="*/ 154899 w 455927"/>
              <a:gd name="connsiteY31" fmla="*/ 253401 h 455784"/>
              <a:gd name="connsiteX32" fmla="*/ 192615 w 455927"/>
              <a:gd name="connsiteY32" fmla="*/ 291153 h 455784"/>
              <a:gd name="connsiteX33" fmla="*/ 191119 w 455927"/>
              <a:gd name="connsiteY33" fmla="*/ 300769 h 455784"/>
              <a:gd name="connsiteX34" fmla="*/ 108018 w 455927"/>
              <a:gd name="connsiteY34" fmla="*/ 342770 h 455784"/>
              <a:gd name="connsiteX35" fmla="*/ 104291 w 455927"/>
              <a:gd name="connsiteY35" fmla="*/ 339102 h 455784"/>
              <a:gd name="connsiteX36" fmla="*/ 370772 w 455927"/>
              <a:gd name="connsiteY36" fmla="*/ 379002 h 455784"/>
              <a:gd name="connsiteX37" fmla="*/ 83955 w 455927"/>
              <a:gd name="connsiteY37" fmla="*/ 379002 h 455784"/>
              <a:gd name="connsiteX38" fmla="*/ 71407 w 455927"/>
              <a:gd name="connsiteY38" fmla="*/ 366454 h 455784"/>
              <a:gd name="connsiteX39" fmla="*/ 83955 w 455927"/>
              <a:gd name="connsiteY39" fmla="*/ 353906 h 455784"/>
              <a:gd name="connsiteX40" fmla="*/ 370760 w 455927"/>
              <a:gd name="connsiteY40" fmla="*/ 353906 h 455784"/>
              <a:gd name="connsiteX41" fmla="*/ 383308 w 455927"/>
              <a:gd name="connsiteY41" fmla="*/ 366454 h 455784"/>
              <a:gd name="connsiteX42" fmla="*/ 370760 w 455927"/>
              <a:gd name="connsiteY42" fmla="*/ 379002 h 45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5927" h="455784">
                <a:moveTo>
                  <a:pt x="366248" y="-282"/>
                </a:moveTo>
                <a:lnTo>
                  <a:pt x="88312" y="-282"/>
                </a:lnTo>
                <a:cubicBezTo>
                  <a:pt x="39175" y="-321"/>
                  <a:pt x="-689" y="39478"/>
                  <a:pt x="-725" y="88612"/>
                </a:cubicBezTo>
                <a:cubicBezTo>
                  <a:pt x="-725" y="88632"/>
                  <a:pt x="-725" y="88651"/>
                  <a:pt x="-725" y="88672"/>
                </a:cubicBezTo>
                <a:lnTo>
                  <a:pt x="-725" y="366549"/>
                </a:lnTo>
                <a:cubicBezTo>
                  <a:pt x="-677" y="415690"/>
                  <a:pt x="39175" y="455503"/>
                  <a:pt x="88312" y="455503"/>
                </a:cubicBezTo>
                <a:lnTo>
                  <a:pt x="366248" y="455503"/>
                </a:lnTo>
                <a:cubicBezTo>
                  <a:pt x="415373" y="455503"/>
                  <a:pt x="455202" y="415677"/>
                  <a:pt x="455202" y="366549"/>
                </a:cubicBezTo>
                <a:lnTo>
                  <a:pt x="455202" y="88612"/>
                </a:lnTo>
                <a:cubicBezTo>
                  <a:pt x="455166" y="39510"/>
                  <a:pt x="415349" y="-275"/>
                  <a:pt x="366248" y="-282"/>
                </a:cubicBezTo>
                <a:close/>
                <a:moveTo>
                  <a:pt x="166106" y="222963"/>
                </a:moveTo>
                <a:lnTo>
                  <a:pt x="294580" y="94453"/>
                </a:lnTo>
                <a:cubicBezTo>
                  <a:pt x="297821" y="91204"/>
                  <a:pt x="303080" y="91199"/>
                  <a:pt x="306333" y="94440"/>
                </a:cubicBezTo>
                <a:cubicBezTo>
                  <a:pt x="306333" y="94445"/>
                  <a:pt x="306345" y="94448"/>
                  <a:pt x="306345" y="94453"/>
                </a:cubicBezTo>
                <a:lnTo>
                  <a:pt x="306689" y="94750"/>
                </a:lnTo>
                <a:lnTo>
                  <a:pt x="322810" y="78569"/>
                </a:lnTo>
                <a:cubicBezTo>
                  <a:pt x="326051" y="75347"/>
                  <a:pt x="331287" y="75347"/>
                  <a:pt x="334528" y="78569"/>
                </a:cubicBezTo>
                <a:lnTo>
                  <a:pt x="364931" y="109008"/>
                </a:lnTo>
                <a:cubicBezTo>
                  <a:pt x="368172" y="112207"/>
                  <a:pt x="368195" y="117423"/>
                  <a:pt x="365002" y="120658"/>
                </a:cubicBezTo>
                <a:cubicBezTo>
                  <a:pt x="364978" y="120681"/>
                  <a:pt x="364954" y="120703"/>
                  <a:pt x="364931" y="120725"/>
                </a:cubicBezTo>
                <a:lnTo>
                  <a:pt x="348643" y="136751"/>
                </a:lnTo>
                <a:lnTo>
                  <a:pt x="349308" y="137416"/>
                </a:lnTo>
                <a:cubicBezTo>
                  <a:pt x="352501" y="140683"/>
                  <a:pt x="352501" y="145902"/>
                  <a:pt x="349308" y="149169"/>
                </a:cubicBezTo>
                <a:lnTo>
                  <a:pt x="220774" y="277619"/>
                </a:lnTo>
                <a:cubicBezTo>
                  <a:pt x="217605" y="280858"/>
                  <a:pt x="212417" y="280916"/>
                  <a:pt x="209176" y="277747"/>
                </a:cubicBezTo>
                <a:cubicBezTo>
                  <a:pt x="209128" y="277706"/>
                  <a:pt x="209093" y="277663"/>
                  <a:pt x="209045" y="277619"/>
                </a:cubicBezTo>
                <a:lnTo>
                  <a:pt x="166106" y="234775"/>
                </a:lnTo>
                <a:cubicBezTo>
                  <a:pt x="162865" y="231529"/>
                  <a:pt x="162865" y="226268"/>
                  <a:pt x="166106" y="223022"/>
                </a:cubicBezTo>
                <a:cubicBezTo>
                  <a:pt x="166106" y="223022"/>
                  <a:pt x="166106" y="223022"/>
                  <a:pt x="166106" y="223022"/>
                </a:cubicBezTo>
                <a:close/>
                <a:moveTo>
                  <a:pt x="104374" y="339126"/>
                </a:moveTo>
                <a:lnTo>
                  <a:pt x="145402" y="254956"/>
                </a:lnTo>
                <a:cubicBezTo>
                  <a:pt x="147396" y="250861"/>
                  <a:pt x="151682" y="250208"/>
                  <a:pt x="154899" y="253401"/>
                </a:cubicBezTo>
                <a:lnTo>
                  <a:pt x="192615" y="291153"/>
                </a:lnTo>
                <a:cubicBezTo>
                  <a:pt x="195868" y="294382"/>
                  <a:pt x="195203" y="298703"/>
                  <a:pt x="191119" y="300769"/>
                </a:cubicBezTo>
                <a:lnTo>
                  <a:pt x="108018" y="342770"/>
                </a:lnTo>
                <a:cubicBezTo>
                  <a:pt x="103947" y="344895"/>
                  <a:pt x="102296" y="343221"/>
                  <a:pt x="104291" y="339102"/>
                </a:cubicBezTo>
                <a:close/>
                <a:moveTo>
                  <a:pt x="370772" y="379002"/>
                </a:moveTo>
                <a:lnTo>
                  <a:pt x="83955" y="379002"/>
                </a:lnTo>
                <a:cubicBezTo>
                  <a:pt x="77022" y="379002"/>
                  <a:pt x="71407" y="373385"/>
                  <a:pt x="71407" y="366454"/>
                </a:cubicBezTo>
                <a:cubicBezTo>
                  <a:pt x="71407" y="359523"/>
                  <a:pt x="77022" y="353906"/>
                  <a:pt x="83955" y="353906"/>
                </a:cubicBezTo>
                <a:lnTo>
                  <a:pt x="370760" y="353906"/>
                </a:lnTo>
                <a:cubicBezTo>
                  <a:pt x="377693" y="353906"/>
                  <a:pt x="383308" y="359523"/>
                  <a:pt x="383308" y="366454"/>
                </a:cubicBezTo>
                <a:cubicBezTo>
                  <a:pt x="383308" y="373385"/>
                  <a:pt x="377693" y="379002"/>
                  <a:pt x="370760" y="379002"/>
                </a:cubicBezTo>
                <a:close/>
              </a:path>
            </a:pathLst>
          </a:custGeom>
          <a:solidFill>
            <a:srgbClr val="FFFFFF"/>
          </a:solidFill>
          <a:ln w="118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淘宝-想搞设计PPT(倒卖必究)-29"/>
          <p:cNvSpPr txBox="1"/>
          <p:nvPr/>
        </p:nvSpPr>
        <p:spPr>
          <a:xfrm>
            <a:off x="8480411" y="336571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30" name="淘宝-想搞设计PPT(倒卖必究)-30"/>
          <p:cNvSpPr txBox="1"/>
          <p:nvPr/>
        </p:nvSpPr>
        <p:spPr>
          <a:xfrm>
            <a:off x="8480411" y="3770819"/>
            <a:ext cx="2719438" cy="542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28" name="淘宝-想搞设计PPT(倒卖必究)-28"/>
          <p:cNvSpPr/>
          <p:nvPr/>
        </p:nvSpPr>
        <p:spPr>
          <a:xfrm>
            <a:off x="7425783" y="3316547"/>
            <a:ext cx="793658" cy="793658"/>
          </a:xfrm>
          <a:prstGeom prst="ellipse">
            <a:avLst/>
          </a:prstGeom>
          <a:gradFill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淘宝-想搞设计PPT(倒卖必究)-31"/>
          <p:cNvSpPr/>
          <p:nvPr/>
        </p:nvSpPr>
        <p:spPr>
          <a:xfrm>
            <a:off x="7626374" y="3501349"/>
            <a:ext cx="392476" cy="424055"/>
          </a:xfrm>
          <a:custGeom>
            <a:avLst/>
            <a:gdLst>
              <a:gd name="connsiteX0" fmla="*/ 396316 w 424226"/>
              <a:gd name="connsiteY0" fmla="*/ 389331 h 458360"/>
              <a:gd name="connsiteX1" fmla="*/ 423502 w 424226"/>
              <a:gd name="connsiteY1" fmla="*/ 343031 h 458360"/>
              <a:gd name="connsiteX2" fmla="*/ 408140 w 424226"/>
              <a:gd name="connsiteY2" fmla="*/ 41114 h 458360"/>
              <a:gd name="connsiteX3" fmla="*/ 364738 w 424226"/>
              <a:gd name="connsiteY3" fmla="*/ -282 h 458360"/>
              <a:gd name="connsiteX4" fmla="*/ 285495 w 424226"/>
              <a:gd name="connsiteY4" fmla="*/ -282 h 458360"/>
              <a:gd name="connsiteX5" fmla="*/ 285495 w 424226"/>
              <a:gd name="connsiteY5" fmla="*/ 244153 h 458360"/>
              <a:gd name="connsiteX6" fmla="*/ 224380 w 424226"/>
              <a:gd name="connsiteY6" fmla="*/ 183051 h 458360"/>
              <a:gd name="connsiteX7" fmla="*/ 163278 w 424226"/>
              <a:gd name="connsiteY7" fmla="*/ 244153 h 458360"/>
              <a:gd name="connsiteX8" fmla="*/ 163278 w 424226"/>
              <a:gd name="connsiteY8" fmla="*/ -282 h 458360"/>
              <a:gd name="connsiteX9" fmla="*/ 61336 w 424226"/>
              <a:gd name="connsiteY9" fmla="*/ -282 h 458360"/>
              <a:gd name="connsiteX10" fmla="*/ 17970 w 424226"/>
              <a:gd name="connsiteY10" fmla="*/ 41114 h 458360"/>
              <a:gd name="connsiteX11" fmla="*/ -657 w 424226"/>
              <a:gd name="connsiteY11" fmla="*/ 407340 h 458360"/>
              <a:gd name="connsiteX12" fmla="*/ 43185 w 424226"/>
              <a:gd name="connsiteY12" fmla="*/ 458079 h 458360"/>
              <a:gd name="connsiteX13" fmla="*/ 382961 w 424226"/>
              <a:gd name="connsiteY13" fmla="*/ 458079 h 458360"/>
              <a:gd name="connsiteX14" fmla="*/ 420949 w 424226"/>
              <a:gd name="connsiteY14" fmla="*/ 434205 h 458360"/>
              <a:gd name="connsiteX15" fmla="*/ 396316 w 424226"/>
              <a:gd name="connsiteY15" fmla="*/ 389331 h 458360"/>
              <a:gd name="connsiteX16" fmla="*/ 365759 w 424226"/>
              <a:gd name="connsiteY16" fmla="*/ 381685 h 458360"/>
              <a:gd name="connsiteX17" fmla="*/ 381037 w 424226"/>
              <a:gd name="connsiteY17" fmla="*/ 427521 h 458360"/>
              <a:gd name="connsiteX18" fmla="*/ 75499 w 424226"/>
              <a:gd name="connsiteY18" fmla="*/ 427521 h 458360"/>
              <a:gd name="connsiteX19" fmla="*/ 29663 w 424226"/>
              <a:gd name="connsiteY19" fmla="*/ 381685 h 458360"/>
              <a:gd name="connsiteX20" fmla="*/ 75499 w 424226"/>
              <a:gd name="connsiteY20" fmla="*/ 335849 h 458360"/>
              <a:gd name="connsiteX21" fmla="*/ 381037 w 424226"/>
              <a:gd name="connsiteY21" fmla="*/ 335849 h 458360"/>
              <a:gd name="connsiteX22" fmla="*/ 365806 w 424226"/>
              <a:gd name="connsiteY22" fmla="*/ 381685 h 45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226" h="458360">
                <a:moveTo>
                  <a:pt x="396316" y="389331"/>
                </a:moveTo>
                <a:cubicBezTo>
                  <a:pt x="396364" y="370122"/>
                  <a:pt x="406751" y="352434"/>
                  <a:pt x="423502" y="343031"/>
                </a:cubicBezTo>
                <a:lnTo>
                  <a:pt x="408140" y="41114"/>
                </a:lnTo>
                <a:cubicBezTo>
                  <a:pt x="406858" y="18024"/>
                  <a:pt x="387863" y="-92"/>
                  <a:pt x="364738" y="-282"/>
                </a:cubicBezTo>
                <a:lnTo>
                  <a:pt x="285495" y="-282"/>
                </a:lnTo>
                <a:lnTo>
                  <a:pt x="285495" y="244153"/>
                </a:lnTo>
                <a:lnTo>
                  <a:pt x="224380" y="183051"/>
                </a:lnTo>
                <a:lnTo>
                  <a:pt x="163278" y="244153"/>
                </a:lnTo>
                <a:lnTo>
                  <a:pt x="163278" y="-282"/>
                </a:lnTo>
                <a:lnTo>
                  <a:pt x="61336" y="-282"/>
                </a:lnTo>
                <a:cubicBezTo>
                  <a:pt x="38228" y="-68"/>
                  <a:pt x="19252" y="18036"/>
                  <a:pt x="17970" y="41114"/>
                </a:cubicBezTo>
                <a:lnTo>
                  <a:pt x="-657" y="407340"/>
                </a:lnTo>
                <a:cubicBezTo>
                  <a:pt x="-2034" y="435226"/>
                  <a:pt x="17602" y="458079"/>
                  <a:pt x="43185" y="458079"/>
                </a:cubicBezTo>
                <a:lnTo>
                  <a:pt x="382961" y="458079"/>
                </a:lnTo>
                <a:cubicBezTo>
                  <a:pt x="399486" y="458079"/>
                  <a:pt x="413423" y="448463"/>
                  <a:pt x="420949" y="434205"/>
                </a:cubicBezTo>
                <a:cubicBezTo>
                  <a:pt x="405635" y="424423"/>
                  <a:pt x="396352" y="407506"/>
                  <a:pt x="396316" y="389331"/>
                </a:cubicBezTo>
                <a:close/>
                <a:moveTo>
                  <a:pt x="365759" y="381685"/>
                </a:moveTo>
                <a:cubicBezTo>
                  <a:pt x="365759" y="395670"/>
                  <a:pt x="364417" y="419876"/>
                  <a:pt x="381037" y="427521"/>
                </a:cubicBezTo>
                <a:lnTo>
                  <a:pt x="75499" y="427521"/>
                </a:lnTo>
                <a:cubicBezTo>
                  <a:pt x="50184" y="427521"/>
                  <a:pt x="29663" y="406995"/>
                  <a:pt x="29663" y="381685"/>
                </a:cubicBezTo>
                <a:cubicBezTo>
                  <a:pt x="29663" y="356375"/>
                  <a:pt x="50184" y="335849"/>
                  <a:pt x="75499" y="335849"/>
                </a:cubicBezTo>
                <a:lnTo>
                  <a:pt x="381037" y="335849"/>
                </a:lnTo>
                <a:cubicBezTo>
                  <a:pt x="364405" y="346011"/>
                  <a:pt x="365806" y="367736"/>
                  <a:pt x="365806" y="381685"/>
                </a:cubicBezTo>
                <a:close/>
              </a:path>
            </a:pathLst>
          </a:custGeom>
          <a:solidFill>
            <a:srgbClr val="FFFFFF"/>
          </a:solidFill>
          <a:ln w="118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淘宝-想搞设计PPT(倒卖必究)-32"/>
          <p:cNvSpPr txBox="1"/>
          <p:nvPr/>
        </p:nvSpPr>
        <p:spPr>
          <a:xfrm>
            <a:off x="8480411" y="5002584"/>
            <a:ext cx="1384995" cy="3323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60" dirty="0">
                <a:solidFill>
                  <a:srgbClr val="144E82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8480411" y="5367179"/>
            <a:ext cx="2447494" cy="48798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</a:t>
            </a:r>
            <a:endParaRPr lang="zh-CN" altLang="en-US" sz="126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7425783" y="4944591"/>
            <a:ext cx="793658" cy="793658"/>
          </a:xfrm>
          <a:prstGeom prst="ellipse">
            <a:avLst/>
          </a:prstGeom>
          <a:gradFill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7572027" y="5090835"/>
            <a:ext cx="501168" cy="501168"/>
          </a:xfrm>
          <a:custGeom>
            <a:avLst/>
            <a:gdLst>
              <a:gd name="connsiteX0" fmla="*/ 226401 w 453813"/>
              <a:gd name="connsiteY0" fmla="*/ 241660 h 453813"/>
              <a:gd name="connsiteX1" fmla="*/ 343847 w 453813"/>
              <a:gd name="connsiteY1" fmla="*/ 241660 h 453813"/>
              <a:gd name="connsiteX2" fmla="*/ 357808 w 453813"/>
              <a:gd name="connsiteY2" fmla="*/ 227699 h 453813"/>
              <a:gd name="connsiteX3" fmla="*/ 343847 w 453813"/>
              <a:gd name="connsiteY3" fmla="*/ 213738 h 453813"/>
              <a:gd name="connsiteX4" fmla="*/ 240362 w 453813"/>
              <a:gd name="connsiteY4" fmla="*/ 213738 h 453813"/>
              <a:gd name="connsiteX5" fmla="*/ 240362 w 453813"/>
              <a:gd name="connsiteY5" fmla="*/ 76171 h 453813"/>
              <a:gd name="connsiteX6" fmla="*/ 226817 w 453813"/>
              <a:gd name="connsiteY6" fmla="*/ 61806 h 453813"/>
              <a:gd name="connsiteX7" fmla="*/ 212452 w 453813"/>
              <a:gd name="connsiteY7" fmla="*/ 75352 h 453813"/>
              <a:gd name="connsiteX8" fmla="*/ 212452 w 453813"/>
              <a:gd name="connsiteY8" fmla="*/ 76171 h 453813"/>
              <a:gd name="connsiteX9" fmla="*/ 212452 w 453813"/>
              <a:gd name="connsiteY9" fmla="*/ 241660 h 453813"/>
              <a:gd name="connsiteX10" fmla="*/ 226188 w 453813"/>
              <a:gd name="connsiteY10" fmla="*/ 453496 h 453813"/>
              <a:gd name="connsiteX11" fmla="*/ -725 w 453813"/>
              <a:gd name="connsiteY11" fmla="*/ 226595 h 453813"/>
              <a:gd name="connsiteX12" fmla="*/ 226188 w 453813"/>
              <a:gd name="connsiteY12" fmla="*/ -282 h 453813"/>
              <a:gd name="connsiteX13" fmla="*/ 453089 w 453813"/>
              <a:gd name="connsiteY13" fmla="*/ 226631 h 453813"/>
              <a:gd name="connsiteX14" fmla="*/ 226188 w 453813"/>
              <a:gd name="connsiteY14" fmla="*/ 453532 h 45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3813" h="453813">
                <a:moveTo>
                  <a:pt x="226401" y="241660"/>
                </a:moveTo>
                <a:lnTo>
                  <a:pt x="343847" y="241660"/>
                </a:lnTo>
                <a:cubicBezTo>
                  <a:pt x="351551" y="241660"/>
                  <a:pt x="357808" y="235404"/>
                  <a:pt x="357808" y="227699"/>
                </a:cubicBezTo>
                <a:cubicBezTo>
                  <a:pt x="357808" y="219995"/>
                  <a:pt x="351551" y="213738"/>
                  <a:pt x="343847" y="213738"/>
                </a:cubicBezTo>
                <a:lnTo>
                  <a:pt x="240362" y="213738"/>
                </a:lnTo>
                <a:lnTo>
                  <a:pt x="240362" y="76171"/>
                </a:lnTo>
                <a:cubicBezTo>
                  <a:pt x="240588" y="68466"/>
                  <a:pt x="234522" y="62032"/>
                  <a:pt x="226817" y="61806"/>
                </a:cubicBezTo>
                <a:cubicBezTo>
                  <a:pt x="219112" y="61581"/>
                  <a:pt x="212678" y="67647"/>
                  <a:pt x="212452" y="75352"/>
                </a:cubicBezTo>
                <a:cubicBezTo>
                  <a:pt x="212440" y="75625"/>
                  <a:pt x="212440" y="75898"/>
                  <a:pt x="212452" y="76171"/>
                </a:cubicBezTo>
                <a:lnTo>
                  <a:pt x="212452" y="241660"/>
                </a:lnTo>
                <a:close/>
                <a:moveTo>
                  <a:pt x="226188" y="453496"/>
                </a:moveTo>
                <a:cubicBezTo>
                  <a:pt x="100872" y="453496"/>
                  <a:pt x="-725" y="351911"/>
                  <a:pt x="-725" y="226595"/>
                </a:cubicBezTo>
                <a:cubicBezTo>
                  <a:pt x="-725" y="101279"/>
                  <a:pt x="100872" y="-282"/>
                  <a:pt x="226188" y="-282"/>
                </a:cubicBezTo>
                <a:cubicBezTo>
                  <a:pt x="351504" y="-282"/>
                  <a:pt x="453089" y="101303"/>
                  <a:pt x="453089" y="226631"/>
                </a:cubicBezTo>
                <a:cubicBezTo>
                  <a:pt x="453089" y="351959"/>
                  <a:pt x="351504" y="453532"/>
                  <a:pt x="226188" y="453532"/>
                </a:cubicBezTo>
                <a:close/>
              </a:path>
            </a:pathLst>
          </a:custGeom>
          <a:solidFill>
            <a:srgbClr val="FFFFFF"/>
          </a:solidFill>
          <a:ln w="1185" cap="flat">
            <a:noFill/>
            <a:prstDash val="solid"/>
            <a:miter/>
          </a:ln>
          <a:effectLst/>
        </p:spPr>
        <p:txBody>
          <a:bodyPr lIns="82296" tIns="41148" rIns="82296" bIns="4114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20"/>
          </a:p>
        </p:txBody>
      </p:sp>
      <p:cxnSp>
        <p:nvCxnSpPr>
          <p:cNvPr id="42" name="淘宝-想搞设计PPT(倒卖必究)-42"/>
          <p:cNvCxnSpPr/>
          <p:nvPr/>
        </p:nvCxnSpPr>
        <p:spPr>
          <a:xfrm>
            <a:off x="7822611" y="2652160"/>
            <a:ext cx="0" cy="487524"/>
          </a:xfrm>
          <a:prstGeom prst="line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淘宝-想搞设计PPT(倒卖必究)-43"/>
          <p:cNvCxnSpPr/>
          <p:nvPr/>
        </p:nvCxnSpPr>
        <p:spPr>
          <a:xfrm>
            <a:off x="7822611" y="4303291"/>
            <a:ext cx="0" cy="487524"/>
          </a:xfrm>
          <a:prstGeom prst="line">
            <a:avLst/>
          </a:prstGeom>
          <a:ln w="25400" cap="rnd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淘宝-想搞设计PPT(倒卖必究)-44"/>
          <p:cNvCxnSpPr/>
          <p:nvPr/>
        </p:nvCxnSpPr>
        <p:spPr>
          <a:xfrm>
            <a:off x="7822611" y="2604111"/>
            <a:ext cx="0" cy="487524"/>
          </a:xfrm>
          <a:prstGeom prst="line">
            <a:avLst/>
          </a:prstGeom>
          <a:ln w="25400" cap="rnd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研究内容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淘宝-想搞设计PPT(倒卖必究)-51"/>
          <p:cNvSpPr/>
          <p:nvPr/>
        </p:nvSpPr>
        <p:spPr>
          <a:xfrm rot="1800000">
            <a:off x="7284601" y="2985357"/>
            <a:ext cx="2230116" cy="13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淘宝-想搞设计PPT(倒卖必究)-52"/>
          <p:cNvSpPr/>
          <p:nvPr/>
        </p:nvSpPr>
        <p:spPr>
          <a:xfrm rot="19800000" flipH="1">
            <a:off x="5093358" y="2934061"/>
            <a:ext cx="2230116" cy="13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淘宝-想搞设计PPT(倒卖必究)-53"/>
          <p:cNvSpPr/>
          <p:nvPr/>
        </p:nvSpPr>
        <p:spPr>
          <a:xfrm rot="1800000">
            <a:off x="2613989" y="2985357"/>
            <a:ext cx="2230116" cy="13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2" name="淘宝-想搞设计PPT(倒卖必究)-82"/>
          <p:cNvSpPr/>
          <p:nvPr/>
        </p:nvSpPr>
        <p:spPr>
          <a:xfrm>
            <a:off x="1706728" y="2397916"/>
            <a:ext cx="1868170" cy="784860"/>
          </a:xfrm>
          <a:prstGeom prst="ellipse">
            <a:avLst/>
          </a:prstGeom>
          <a:solidFill>
            <a:srgbClr val="124878">
              <a:alpha val="36000"/>
            </a:srgb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3" name="淘宝-想搞设计PPT(倒卖必究)-83"/>
          <p:cNvSpPr/>
          <p:nvPr/>
        </p:nvSpPr>
        <p:spPr>
          <a:xfrm>
            <a:off x="2050263" y="1807366"/>
            <a:ext cx="1181100" cy="1181100"/>
          </a:xfrm>
          <a:prstGeom prst="roundRect">
            <a:avLst>
              <a:gd name="adj" fmla="val 10861"/>
            </a:avLst>
          </a:prstGeom>
          <a:solidFill>
            <a:srgbClr val="1860A0"/>
          </a:solidFill>
          <a:ln w="6350">
            <a:noFill/>
          </a:ln>
          <a:effectLst>
            <a:outerShdw dist="63500" dir="8100000" algn="tr" rotWithShape="0">
              <a:schemeClr val="accent1">
                <a:lumMod val="75000"/>
                <a:alpha val="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4" name="淘宝-想搞设计PPT(倒卖必究)-84"/>
          <p:cNvSpPr txBox="1"/>
          <p:nvPr/>
        </p:nvSpPr>
        <p:spPr>
          <a:xfrm>
            <a:off x="1818142" y="1499589"/>
            <a:ext cx="602729" cy="6155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  <a:scene3d>
              <a:camera prst="isometricRightUp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rgbClr val="1A64A7"/>
                </a:solidFill>
                <a:latin typeface="+mj-ea"/>
                <a:ea typeface="+mj-ea"/>
              </a:rPr>
              <a:t>01</a:t>
            </a:r>
            <a:endParaRPr lang="zh-CN" altLang="en-US" sz="4000" dirty="0">
              <a:solidFill>
                <a:srgbClr val="AD3412"/>
              </a:solidFill>
              <a:latin typeface="+mj-ea"/>
              <a:ea typeface="+mj-ea"/>
            </a:endParaRPr>
          </a:p>
        </p:txBody>
      </p:sp>
      <p:sp>
        <p:nvSpPr>
          <p:cNvPr id="85" name="淘宝-想搞设计PPT(倒卖必究)-85"/>
          <p:cNvSpPr/>
          <p:nvPr/>
        </p:nvSpPr>
        <p:spPr>
          <a:xfrm>
            <a:off x="2344423" y="2069337"/>
            <a:ext cx="592780" cy="609685"/>
          </a:xfrm>
          <a:custGeom>
            <a:avLst/>
            <a:gdLst>
              <a:gd name="T0" fmla="*/ 6023 w 6383"/>
              <a:gd name="T1" fmla="*/ 2985 h 6575"/>
              <a:gd name="T2" fmla="*/ 5921 w 6383"/>
              <a:gd name="T3" fmla="*/ 1957 h 6575"/>
              <a:gd name="T4" fmla="*/ 5304 w 6383"/>
              <a:gd name="T5" fmla="*/ 1379 h 6575"/>
              <a:gd name="T6" fmla="*/ 4619 w 6383"/>
              <a:gd name="T7" fmla="*/ 608 h 6575"/>
              <a:gd name="T8" fmla="*/ 3777 w 6383"/>
              <a:gd name="T9" fmla="*/ 501 h 6575"/>
              <a:gd name="T10" fmla="*/ 2768 w 6383"/>
              <a:gd name="T11" fmla="*/ 280 h 6575"/>
              <a:gd name="T12" fmla="*/ 2028 w 6383"/>
              <a:gd name="T13" fmla="*/ 688 h 6575"/>
              <a:gd name="T14" fmla="*/ 1083 w 6383"/>
              <a:gd name="T15" fmla="*/ 1103 h 6575"/>
              <a:gd name="T16" fmla="*/ 723 w 6383"/>
              <a:gd name="T17" fmla="*/ 1868 h 6575"/>
              <a:gd name="T18" fmla="*/ 201 w 6383"/>
              <a:gd name="T19" fmla="*/ 2759 h 6575"/>
              <a:gd name="T20" fmla="*/ 360 w 6383"/>
              <a:gd name="T21" fmla="*/ 3591 h 6575"/>
              <a:gd name="T22" fmla="*/ 461 w 6383"/>
              <a:gd name="T23" fmla="*/ 4619 h 6575"/>
              <a:gd name="T24" fmla="*/ 1079 w 6383"/>
              <a:gd name="T25" fmla="*/ 5197 h 6575"/>
              <a:gd name="T26" fmla="*/ 1764 w 6383"/>
              <a:gd name="T27" fmla="*/ 5968 h 6575"/>
              <a:gd name="T28" fmla="*/ 2604 w 6383"/>
              <a:gd name="T29" fmla="*/ 6073 h 6575"/>
              <a:gd name="T30" fmla="*/ 3613 w 6383"/>
              <a:gd name="T31" fmla="*/ 6295 h 6575"/>
              <a:gd name="T32" fmla="*/ 4353 w 6383"/>
              <a:gd name="T33" fmla="*/ 5888 h 6575"/>
              <a:gd name="T34" fmla="*/ 5299 w 6383"/>
              <a:gd name="T35" fmla="*/ 5473 h 6575"/>
              <a:gd name="T36" fmla="*/ 5659 w 6383"/>
              <a:gd name="T37" fmla="*/ 4708 h 6575"/>
              <a:gd name="T38" fmla="*/ 6180 w 6383"/>
              <a:gd name="T39" fmla="*/ 3817 h 6575"/>
              <a:gd name="T40" fmla="*/ 3877 w 6383"/>
              <a:gd name="T41" fmla="*/ 4231 h 6575"/>
              <a:gd name="T42" fmla="*/ 3381 w 6383"/>
              <a:gd name="T43" fmla="*/ 4613 h 6575"/>
              <a:gd name="T44" fmla="*/ 3287 w 6383"/>
              <a:gd name="T45" fmla="*/ 4924 h 6575"/>
              <a:gd name="T46" fmla="*/ 2960 w 6383"/>
              <a:gd name="T47" fmla="*/ 4820 h 6575"/>
              <a:gd name="T48" fmla="*/ 2844 w 6383"/>
              <a:gd name="T49" fmla="*/ 4529 h 6575"/>
              <a:gd name="T50" fmla="*/ 2356 w 6383"/>
              <a:gd name="T51" fmla="*/ 4233 h 6575"/>
              <a:gd name="T52" fmla="*/ 2560 w 6383"/>
              <a:gd name="T53" fmla="*/ 3940 h 6575"/>
              <a:gd name="T54" fmla="*/ 3307 w 6383"/>
              <a:gd name="T55" fmla="*/ 4036 h 6575"/>
              <a:gd name="T56" fmla="*/ 3193 w 6383"/>
              <a:gd name="T57" fmla="*/ 3535 h 6575"/>
              <a:gd name="T58" fmla="*/ 2365 w 6383"/>
              <a:gd name="T59" fmla="*/ 2705 h 6575"/>
              <a:gd name="T60" fmla="*/ 2991 w 6383"/>
              <a:gd name="T61" fmla="*/ 1897 h 6575"/>
              <a:gd name="T62" fmla="*/ 3105 w 6383"/>
              <a:gd name="T63" fmla="*/ 1651 h 6575"/>
              <a:gd name="T64" fmla="*/ 3401 w 6383"/>
              <a:gd name="T65" fmla="*/ 1856 h 6575"/>
              <a:gd name="T66" fmla="*/ 3865 w 6383"/>
              <a:gd name="T67" fmla="*/ 2119 h 6575"/>
              <a:gd name="T68" fmla="*/ 3847 w 6383"/>
              <a:gd name="T69" fmla="*/ 2508 h 6575"/>
              <a:gd name="T70" fmla="*/ 3208 w 6383"/>
              <a:gd name="T71" fmla="*/ 2464 h 6575"/>
              <a:gd name="T72" fmla="*/ 3025 w 6383"/>
              <a:gd name="T73" fmla="*/ 2832 h 6575"/>
              <a:gd name="T74" fmla="*/ 3647 w 6383"/>
              <a:gd name="T75" fmla="*/ 3137 h 6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83" h="6575">
                <a:moveTo>
                  <a:pt x="6023" y="3591"/>
                </a:moveTo>
                <a:cubicBezTo>
                  <a:pt x="5895" y="3409"/>
                  <a:pt x="5895" y="3167"/>
                  <a:pt x="6023" y="2985"/>
                </a:cubicBezTo>
                <a:lnTo>
                  <a:pt x="6181" y="2759"/>
                </a:lnTo>
                <a:cubicBezTo>
                  <a:pt x="6383" y="2472"/>
                  <a:pt x="6253" y="2072"/>
                  <a:pt x="5921" y="1957"/>
                </a:cubicBezTo>
                <a:lnTo>
                  <a:pt x="5660" y="1868"/>
                </a:lnTo>
                <a:cubicBezTo>
                  <a:pt x="5451" y="1796"/>
                  <a:pt x="5308" y="1600"/>
                  <a:pt x="5304" y="1379"/>
                </a:cubicBezTo>
                <a:lnTo>
                  <a:pt x="5300" y="1103"/>
                </a:lnTo>
                <a:cubicBezTo>
                  <a:pt x="5295" y="752"/>
                  <a:pt x="4953" y="505"/>
                  <a:pt x="4619" y="608"/>
                </a:cubicBezTo>
                <a:lnTo>
                  <a:pt x="4353" y="688"/>
                </a:lnTo>
                <a:cubicBezTo>
                  <a:pt x="4141" y="753"/>
                  <a:pt x="3911" y="679"/>
                  <a:pt x="3777" y="501"/>
                </a:cubicBezTo>
                <a:lnTo>
                  <a:pt x="3611" y="280"/>
                </a:lnTo>
                <a:cubicBezTo>
                  <a:pt x="3400" y="0"/>
                  <a:pt x="2979" y="0"/>
                  <a:pt x="2768" y="280"/>
                </a:cubicBezTo>
                <a:lnTo>
                  <a:pt x="2604" y="501"/>
                </a:lnTo>
                <a:cubicBezTo>
                  <a:pt x="2471" y="679"/>
                  <a:pt x="2240" y="753"/>
                  <a:pt x="2028" y="688"/>
                </a:cubicBezTo>
                <a:lnTo>
                  <a:pt x="1764" y="608"/>
                </a:lnTo>
                <a:cubicBezTo>
                  <a:pt x="1429" y="505"/>
                  <a:pt x="1088" y="752"/>
                  <a:pt x="1083" y="1103"/>
                </a:cubicBezTo>
                <a:lnTo>
                  <a:pt x="1079" y="1379"/>
                </a:lnTo>
                <a:cubicBezTo>
                  <a:pt x="1075" y="1600"/>
                  <a:pt x="933" y="1796"/>
                  <a:pt x="723" y="1868"/>
                </a:cubicBezTo>
                <a:lnTo>
                  <a:pt x="461" y="1957"/>
                </a:lnTo>
                <a:cubicBezTo>
                  <a:pt x="129" y="2071"/>
                  <a:pt x="0" y="2471"/>
                  <a:pt x="201" y="2759"/>
                </a:cubicBezTo>
                <a:lnTo>
                  <a:pt x="360" y="2985"/>
                </a:lnTo>
                <a:cubicBezTo>
                  <a:pt x="488" y="3167"/>
                  <a:pt x="488" y="3409"/>
                  <a:pt x="360" y="3591"/>
                </a:cubicBezTo>
                <a:lnTo>
                  <a:pt x="201" y="3817"/>
                </a:lnTo>
                <a:cubicBezTo>
                  <a:pt x="0" y="4104"/>
                  <a:pt x="129" y="4504"/>
                  <a:pt x="461" y="4619"/>
                </a:cubicBezTo>
                <a:lnTo>
                  <a:pt x="723" y="4708"/>
                </a:lnTo>
                <a:cubicBezTo>
                  <a:pt x="932" y="4780"/>
                  <a:pt x="1075" y="4976"/>
                  <a:pt x="1079" y="5197"/>
                </a:cubicBezTo>
                <a:lnTo>
                  <a:pt x="1083" y="5473"/>
                </a:lnTo>
                <a:cubicBezTo>
                  <a:pt x="1088" y="5824"/>
                  <a:pt x="1429" y="6071"/>
                  <a:pt x="1764" y="5968"/>
                </a:cubicBezTo>
                <a:lnTo>
                  <a:pt x="2028" y="5887"/>
                </a:lnTo>
                <a:cubicBezTo>
                  <a:pt x="2240" y="5821"/>
                  <a:pt x="2471" y="5896"/>
                  <a:pt x="2604" y="6073"/>
                </a:cubicBezTo>
                <a:lnTo>
                  <a:pt x="2771" y="6295"/>
                </a:lnTo>
                <a:cubicBezTo>
                  <a:pt x="2981" y="6575"/>
                  <a:pt x="3403" y="6575"/>
                  <a:pt x="3613" y="6295"/>
                </a:cubicBezTo>
                <a:lnTo>
                  <a:pt x="3777" y="6075"/>
                </a:lnTo>
                <a:cubicBezTo>
                  <a:pt x="3911" y="5897"/>
                  <a:pt x="4141" y="5823"/>
                  <a:pt x="4353" y="5888"/>
                </a:cubicBezTo>
                <a:lnTo>
                  <a:pt x="4617" y="5968"/>
                </a:lnTo>
                <a:cubicBezTo>
                  <a:pt x="4952" y="6071"/>
                  <a:pt x="5293" y="5824"/>
                  <a:pt x="5299" y="5473"/>
                </a:cubicBezTo>
                <a:lnTo>
                  <a:pt x="5303" y="5197"/>
                </a:lnTo>
                <a:cubicBezTo>
                  <a:pt x="5307" y="4976"/>
                  <a:pt x="5448" y="4780"/>
                  <a:pt x="5659" y="4708"/>
                </a:cubicBezTo>
                <a:lnTo>
                  <a:pt x="5920" y="4619"/>
                </a:lnTo>
                <a:cubicBezTo>
                  <a:pt x="6252" y="4505"/>
                  <a:pt x="6381" y="4105"/>
                  <a:pt x="6180" y="3817"/>
                </a:cubicBezTo>
                <a:lnTo>
                  <a:pt x="6023" y="3591"/>
                </a:lnTo>
                <a:close/>
                <a:moveTo>
                  <a:pt x="3877" y="4231"/>
                </a:moveTo>
                <a:cubicBezTo>
                  <a:pt x="3773" y="4357"/>
                  <a:pt x="3637" y="4443"/>
                  <a:pt x="3479" y="4487"/>
                </a:cubicBezTo>
                <a:cubicBezTo>
                  <a:pt x="3409" y="4505"/>
                  <a:pt x="3379" y="4541"/>
                  <a:pt x="3381" y="4613"/>
                </a:cubicBezTo>
                <a:cubicBezTo>
                  <a:pt x="3384" y="4684"/>
                  <a:pt x="3381" y="4755"/>
                  <a:pt x="3381" y="4825"/>
                </a:cubicBezTo>
                <a:cubicBezTo>
                  <a:pt x="3381" y="4888"/>
                  <a:pt x="3349" y="4923"/>
                  <a:pt x="3287" y="4924"/>
                </a:cubicBezTo>
                <a:cubicBezTo>
                  <a:pt x="3211" y="4925"/>
                  <a:pt x="3135" y="4925"/>
                  <a:pt x="3059" y="4924"/>
                </a:cubicBezTo>
                <a:cubicBezTo>
                  <a:pt x="2992" y="4923"/>
                  <a:pt x="2961" y="4885"/>
                  <a:pt x="2960" y="4820"/>
                </a:cubicBezTo>
                <a:cubicBezTo>
                  <a:pt x="2960" y="4768"/>
                  <a:pt x="2959" y="4717"/>
                  <a:pt x="2959" y="4665"/>
                </a:cubicBezTo>
                <a:cubicBezTo>
                  <a:pt x="2957" y="4552"/>
                  <a:pt x="2953" y="4547"/>
                  <a:pt x="2844" y="4529"/>
                </a:cubicBezTo>
                <a:cubicBezTo>
                  <a:pt x="2704" y="4507"/>
                  <a:pt x="2567" y="4475"/>
                  <a:pt x="2439" y="4413"/>
                </a:cubicBezTo>
                <a:cubicBezTo>
                  <a:pt x="2337" y="4364"/>
                  <a:pt x="2328" y="4339"/>
                  <a:pt x="2356" y="4233"/>
                </a:cubicBezTo>
                <a:cubicBezTo>
                  <a:pt x="2377" y="4155"/>
                  <a:pt x="2399" y="4076"/>
                  <a:pt x="2424" y="3999"/>
                </a:cubicBezTo>
                <a:cubicBezTo>
                  <a:pt x="2452" y="3908"/>
                  <a:pt x="2477" y="3897"/>
                  <a:pt x="2560" y="3940"/>
                </a:cubicBezTo>
                <a:cubicBezTo>
                  <a:pt x="2701" y="4013"/>
                  <a:pt x="2852" y="4055"/>
                  <a:pt x="3011" y="4075"/>
                </a:cubicBezTo>
                <a:cubicBezTo>
                  <a:pt x="3112" y="4088"/>
                  <a:pt x="3212" y="4077"/>
                  <a:pt x="3307" y="4036"/>
                </a:cubicBezTo>
                <a:cubicBezTo>
                  <a:pt x="3483" y="3959"/>
                  <a:pt x="3511" y="3755"/>
                  <a:pt x="3361" y="3633"/>
                </a:cubicBezTo>
                <a:cubicBezTo>
                  <a:pt x="3311" y="3592"/>
                  <a:pt x="3253" y="3561"/>
                  <a:pt x="3193" y="3535"/>
                </a:cubicBezTo>
                <a:cubicBezTo>
                  <a:pt x="3039" y="3467"/>
                  <a:pt x="2879" y="3415"/>
                  <a:pt x="2733" y="3328"/>
                </a:cubicBezTo>
                <a:cubicBezTo>
                  <a:pt x="2497" y="3187"/>
                  <a:pt x="2347" y="2992"/>
                  <a:pt x="2365" y="2705"/>
                </a:cubicBezTo>
                <a:cubicBezTo>
                  <a:pt x="2385" y="2380"/>
                  <a:pt x="2569" y="2177"/>
                  <a:pt x="2867" y="2069"/>
                </a:cubicBezTo>
                <a:cubicBezTo>
                  <a:pt x="2989" y="2024"/>
                  <a:pt x="2991" y="2027"/>
                  <a:pt x="2991" y="1897"/>
                </a:cubicBezTo>
                <a:lnTo>
                  <a:pt x="2991" y="1767"/>
                </a:lnTo>
                <a:cubicBezTo>
                  <a:pt x="2993" y="1669"/>
                  <a:pt x="3009" y="1653"/>
                  <a:pt x="3105" y="1651"/>
                </a:cubicBezTo>
                <a:cubicBezTo>
                  <a:pt x="3135" y="1649"/>
                  <a:pt x="3165" y="1651"/>
                  <a:pt x="3195" y="1651"/>
                </a:cubicBezTo>
                <a:cubicBezTo>
                  <a:pt x="3400" y="1651"/>
                  <a:pt x="3400" y="1651"/>
                  <a:pt x="3401" y="1856"/>
                </a:cubicBezTo>
                <a:cubicBezTo>
                  <a:pt x="3401" y="2001"/>
                  <a:pt x="3401" y="2001"/>
                  <a:pt x="3547" y="2024"/>
                </a:cubicBezTo>
                <a:cubicBezTo>
                  <a:pt x="3657" y="2041"/>
                  <a:pt x="3764" y="2075"/>
                  <a:pt x="3865" y="2119"/>
                </a:cubicBezTo>
                <a:cubicBezTo>
                  <a:pt x="3921" y="2144"/>
                  <a:pt x="3943" y="2183"/>
                  <a:pt x="3925" y="2243"/>
                </a:cubicBezTo>
                <a:cubicBezTo>
                  <a:pt x="3900" y="2332"/>
                  <a:pt x="3876" y="2420"/>
                  <a:pt x="3847" y="2508"/>
                </a:cubicBezTo>
                <a:cubicBezTo>
                  <a:pt x="3820" y="2591"/>
                  <a:pt x="3793" y="2603"/>
                  <a:pt x="3713" y="2564"/>
                </a:cubicBezTo>
                <a:cubicBezTo>
                  <a:pt x="3553" y="2487"/>
                  <a:pt x="3385" y="2455"/>
                  <a:pt x="3208" y="2464"/>
                </a:cubicBezTo>
                <a:cubicBezTo>
                  <a:pt x="3161" y="2467"/>
                  <a:pt x="3116" y="2473"/>
                  <a:pt x="3073" y="2492"/>
                </a:cubicBezTo>
                <a:cubicBezTo>
                  <a:pt x="2920" y="2559"/>
                  <a:pt x="2896" y="2728"/>
                  <a:pt x="3025" y="2832"/>
                </a:cubicBezTo>
                <a:cubicBezTo>
                  <a:pt x="3091" y="2885"/>
                  <a:pt x="3167" y="2923"/>
                  <a:pt x="3245" y="2956"/>
                </a:cubicBezTo>
                <a:cubicBezTo>
                  <a:pt x="3381" y="3012"/>
                  <a:pt x="3517" y="3065"/>
                  <a:pt x="3647" y="3137"/>
                </a:cubicBezTo>
                <a:cubicBezTo>
                  <a:pt x="4056" y="3365"/>
                  <a:pt x="4167" y="3880"/>
                  <a:pt x="3877" y="42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8" name="淘宝-想搞设计PPT(倒卖必究)-78"/>
          <p:cNvSpPr/>
          <p:nvPr/>
        </p:nvSpPr>
        <p:spPr>
          <a:xfrm>
            <a:off x="6245159" y="2397916"/>
            <a:ext cx="1868170" cy="784860"/>
          </a:xfrm>
          <a:prstGeom prst="ellipse">
            <a:avLst/>
          </a:prstGeom>
          <a:solidFill>
            <a:srgbClr val="124878">
              <a:alpha val="36000"/>
            </a:srgb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淘宝-想搞设计PPT(倒卖必究)-79"/>
          <p:cNvSpPr/>
          <p:nvPr/>
        </p:nvSpPr>
        <p:spPr>
          <a:xfrm>
            <a:off x="6588694" y="1807366"/>
            <a:ext cx="1181100" cy="1181100"/>
          </a:xfrm>
          <a:prstGeom prst="roundRect">
            <a:avLst>
              <a:gd name="adj" fmla="val 10861"/>
            </a:avLst>
          </a:prstGeom>
          <a:solidFill>
            <a:srgbClr val="1860A0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dist="63500" dir="8100000" algn="tr" rotWithShape="0">
              <a:schemeClr val="accent1">
                <a:lumMod val="75000"/>
                <a:alpha val="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6356573" y="1499589"/>
            <a:ext cx="602729" cy="6155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  <a:scene3d>
              <a:camera prst="isometricRightUp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rgbClr val="1860A0"/>
                </a:solidFill>
                <a:latin typeface="+mj-ea"/>
                <a:ea typeface="+mj-ea"/>
              </a:rPr>
              <a:t>03</a:t>
            </a:r>
            <a:endParaRPr lang="zh-CN" altLang="en-US" sz="4000" dirty="0">
              <a:solidFill>
                <a:srgbClr val="A5300F"/>
              </a:solidFill>
              <a:latin typeface="+mj-ea"/>
              <a:ea typeface="+mj-ea"/>
            </a:endParaRPr>
          </a:p>
        </p:txBody>
      </p:sp>
      <p:sp>
        <p:nvSpPr>
          <p:cNvPr id="81" name="淘宝-想搞设计PPT(倒卖必究)-81"/>
          <p:cNvSpPr/>
          <p:nvPr/>
        </p:nvSpPr>
        <p:spPr>
          <a:xfrm>
            <a:off x="6918348" y="2069337"/>
            <a:ext cx="521791" cy="609685"/>
          </a:xfrm>
          <a:custGeom>
            <a:avLst/>
            <a:gdLst>
              <a:gd name="T0" fmla="*/ 8209 w 10908"/>
              <a:gd name="T1" fmla="*/ 2143 h 12744"/>
              <a:gd name="T2" fmla="*/ 8209 w 10908"/>
              <a:gd name="T3" fmla="*/ 1057 h 12744"/>
              <a:gd name="T4" fmla="*/ 7124 w 10908"/>
              <a:gd name="T5" fmla="*/ 0 h 12744"/>
              <a:gd name="T6" fmla="*/ 3840 w 10908"/>
              <a:gd name="T7" fmla="*/ 0 h 12744"/>
              <a:gd name="T8" fmla="*/ 2755 w 10908"/>
              <a:gd name="T9" fmla="*/ 1057 h 12744"/>
              <a:gd name="T10" fmla="*/ 2755 w 10908"/>
              <a:gd name="T11" fmla="*/ 2115 h 12744"/>
              <a:gd name="T12" fmla="*/ 0 w 10908"/>
              <a:gd name="T13" fmla="*/ 2115 h 12744"/>
              <a:gd name="T14" fmla="*/ 0 w 10908"/>
              <a:gd name="T15" fmla="*/ 3172 h 12744"/>
              <a:gd name="T16" fmla="*/ 1085 w 10908"/>
              <a:gd name="T17" fmla="*/ 3172 h 12744"/>
              <a:gd name="T18" fmla="*/ 1085 w 10908"/>
              <a:gd name="T19" fmla="*/ 11687 h 12744"/>
              <a:gd name="T20" fmla="*/ 2171 w 10908"/>
              <a:gd name="T21" fmla="*/ 12744 h 12744"/>
              <a:gd name="T22" fmla="*/ 8738 w 10908"/>
              <a:gd name="T23" fmla="*/ 12744 h 12744"/>
              <a:gd name="T24" fmla="*/ 9823 w 10908"/>
              <a:gd name="T25" fmla="*/ 11687 h 12744"/>
              <a:gd name="T26" fmla="*/ 9823 w 10908"/>
              <a:gd name="T27" fmla="*/ 3200 h 12744"/>
              <a:gd name="T28" fmla="*/ 10908 w 10908"/>
              <a:gd name="T29" fmla="*/ 3200 h 12744"/>
              <a:gd name="T30" fmla="*/ 10908 w 10908"/>
              <a:gd name="T31" fmla="*/ 2143 h 12744"/>
              <a:gd name="T32" fmla="*/ 8209 w 10908"/>
              <a:gd name="T33" fmla="*/ 2143 h 12744"/>
              <a:gd name="T34" fmla="*/ 4870 w 10908"/>
              <a:gd name="T35" fmla="*/ 10963 h 12744"/>
              <a:gd name="T36" fmla="*/ 3645 w 10908"/>
              <a:gd name="T37" fmla="*/ 10963 h 12744"/>
              <a:gd name="T38" fmla="*/ 3645 w 10908"/>
              <a:gd name="T39" fmla="*/ 4257 h 12744"/>
              <a:gd name="T40" fmla="*/ 4870 w 10908"/>
              <a:gd name="T41" fmla="*/ 4257 h 12744"/>
              <a:gd name="T42" fmla="*/ 4870 w 10908"/>
              <a:gd name="T43" fmla="*/ 10963 h 12744"/>
              <a:gd name="T44" fmla="*/ 7319 w 10908"/>
              <a:gd name="T45" fmla="*/ 10963 h 12744"/>
              <a:gd name="T46" fmla="*/ 6094 w 10908"/>
              <a:gd name="T47" fmla="*/ 10963 h 12744"/>
              <a:gd name="T48" fmla="*/ 6094 w 10908"/>
              <a:gd name="T49" fmla="*/ 4257 h 12744"/>
              <a:gd name="T50" fmla="*/ 7319 w 10908"/>
              <a:gd name="T51" fmla="*/ 4257 h 12744"/>
              <a:gd name="T52" fmla="*/ 7319 w 10908"/>
              <a:gd name="T53" fmla="*/ 10963 h 1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08" h="12744">
                <a:moveTo>
                  <a:pt x="8209" y="2143"/>
                </a:moveTo>
                <a:lnTo>
                  <a:pt x="8209" y="1057"/>
                </a:lnTo>
                <a:cubicBezTo>
                  <a:pt x="8209" y="473"/>
                  <a:pt x="7708" y="0"/>
                  <a:pt x="7124" y="0"/>
                </a:cubicBezTo>
                <a:lnTo>
                  <a:pt x="3840" y="0"/>
                </a:lnTo>
                <a:cubicBezTo>
                  <a:pt x="3228" y="0"/>
                  <a:pt x="2755" y="473"/>
                  <a:pt x="2755" y="1057"/>
                </a:cubicBezTo>
                <a:lnTo>
                  <a:pt x="2755" y="2115"/>
                </a:lnTo>
                <a:lnTo>
                  <a:pt x="0" y="2115"/>
                </a:lnTo>
                <a:lnTo>
                  <a:pt x="0" y="3172"/>
                </a:lnTo>
                <a:lnTo>
                  <a:pt x="1085" y="3172"/>
                </a:lnTo>
                <a:lnTo>
                  <a:pt x="1085" y="11687"/>
                </a:lnTo>
                <a:cubicBezTo>
                  <a:pt x="1085" y="12271"/>
                  <a:pt x="1586" y="12744"/>
                  <a:pt x="2171" y="12744"/>
                </a:cubicBezTo>
                <a:lnTo>
                  <a:pt x="8738" y="12744"/>
                </a:lnTo>
                <a:cubicBezTo>
                  <a:pt x="9350" y="12744"/>
                  <a:pt x="9823" y="12271"/>
                  <a:pt x="9823" y="11687"/>
                </a:cubicBezTo>
                <a:lnTo>
                  <a:pt x="9823" y="3200"/>
                </a:lnTo>
                <a:lnTo>
                  <a:pt x="10908" y="3200"/>
                </a:lnTo>
                <a:lnTo>
                  <a:pt x="10908" y="2143"/>
                </a:lnTo>
                <a:lnTo>
                  <a:pt x="8209" y="2143"/>
                </a:lnTo>
                <a:close/>
                <a:moveTo>
                  <a:pt x="4870" y="10963"/>
                </a:moveTo>
                <a:lnTo>
                  <a:pt x="3645" y="10963"/>
                </a:lnTo>
                <a:lnTo>
                  <a:pt x="3645" y="4257"/>
                </a:lnTo>
                <a:lnTo>
                  <a:pt x="4870" y="4257"/>
                </a:lnTo>
                <a:lnTo>
                  <a:pt x="4870" y="10963"/>
                </a:lnTo>
                <a:close/>
                <a:moveTo>
                  <a:pt x="7319" y="10963"/>
                </a:moveTo>
                <a:lnTo>
                  <a:pt x="6094" y="10963"/>
                </a:lnTo>
                <a:lnTo>
                  <a:pt x="6094" y="4257"/>
                </a:lnTo>
                <a:lnTo>
                  <a:pt x="7319" y="4257"/>
                </a:lnTo>
                <a:lnTo>
                  <a:pt x="7319" y="10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4" name="淘宝-想搞设计PPT(倒卖必究)-74"/>
          <p:cNvSpPr/>
          <p:nvPr/>
        </p:nvSpPr>
        <p:spPr>
          <a:xfrm>
            <a:off x="3983379" y="3688673"/>
            <a:ext cx="1868170" cy="784860"/>
          </a:xfrm>
          <a:prstGeom prst="ellipse">
            <a:avLst/>
          </a:prstGeom>
          <a:solidFill>
            <a:srgbClr val="124878">
              <a:alpha val="36000"/>
            </a:srgb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淘宝-想搞设计PPT(倒卖必究)-75"/>
          <p:cNvSpPr/>
          <p:nvPr/>
        </p:nvSpPr>
        <p:spPr>
          <a:xfrm>
            <a:off x="4326914" y="3098123"/>
            <a:ext cx="1181100" cy="1181100"/>
          </a:xfrm>
          <a:prstGeom prst="roundRect">
            <a:avLst>
              <a:gd name="adj" fmla="val 10861"/>
            </a:avLst>
          </a:prstGeom>
          <a:solidFill>
            <a:srgbClr val="1860A0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dist="63500" dir="8100000" algn="tr" rotWithShape="0">
              <a:schemeClr val="accent1">
                <a:lumMod val="75000"/>
                <a:alpha val="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淘宝-想搞设计PPT(倒卖必究)-76"/>
          <p:cNvSpPr txBox="1"/>
          <p:nvPr/>
        </p:nvSpPr>
        <p:spPr>
          <a:xfrm>
            <a:off x="4094793" y="2790346"/>
            <a:ext cx="602729" cy="6155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  <a:scene3d>
              <a:camera prst="isometricRightUp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rgbClr val="1A64A7"/>
                </a:solidFill>
                <a:latin typeface="+mj-ea"/>
                <a:ea typeface="+mj-ea"/>
              </a:rPr>
              <a:t>02</a:t>
            </a:r>
            <a:endParaRPr lang="zh-CN" altLang="en-US" sz="4000" dirty="0">
              <a:solidFill>
                <a:srgbClr val="AD3412"/>
              </a:solidFill>
              <a:latin typeface="+mj-ea"/>
              <a:ea typeface="+mj-ea"/>
            </a:endParaRPr>
          </a:p>
        </p:txBody>
      </p:sp>
      <p:sp>
        <p:nvSpPr>
          <p:cNvPr id="77" name="淘宝-想搞设计PPT(倒卖必究)-77"/>
          <p:cNvSpPr/>
          <p:nvPr/>
        </p:nvSpPr>
        <p:spPr>
          <a:xfrm>
            <a:off x="4670963" y="3360094"/>
            <a:ext cx="493001" cy="609685"/>
          </a:xfrm>
          <a:custGeom>
            <a:avLst/>
            <a:gdLst>
              <a:gd name="connsiteX0" fmla="*/ 376707 w 465255"/>
              <a:gd name="connsiteY0" fmla="*/ 359911 h 575372"/>
              <a:gd name="connsiteX1" fmla="*/ 465255 w 465255"/>
              <a:gd name="connsiteY1" fmla="*/ 521967 h 575372"/>
              <a:gd name="connsiteX2" fmla="*/ 396999 w 465255"/>
              <a:gd name="connsiteY2" fmla="*/ 512759 h 575372"/>
              <a:gd name="connsiteX3" fmla="*/ 373018 w 465255"/>
              <a:gd name="connsiteY3" fmla="*/ 575372 h 575372"/>
              <a:gd name="connsiteX4" fmla="*/ 275246 w 465255"/>
              <a:gd name="connsiteY4" fmla="*/ 407791 h 575372"/>
              <a:gd name="connsiteX5" fmla="*/ 312141 w 465255"/>
              <a:gd name="connsiteY5" fmla="*/ 393059 h 575372"/>
              <a:gd name="connsiteX6" fmla="*/ 376707 w 465255"/>
              <a:gd name="connsiteY6" fmla="*/ 359911 h 575372"/>
              <a:gd name="connsiteX7" fmla="*/ 86735 w 465255"/>
              <a:gd name="connsiteY7" fmla="*/ 352512 h 575372"/>
              <a:gd name="connsiteX8" fmla="*/ 112571 w 465255"/>
              <a:gd name="connsiteY8" fmla="*/ 363570 h 575372"/>
              <a:gd name="connsiteX9" fmla="*/ 188233 w 465255"/>
              <a:gd name="connsiteY9" fmla="*/ 405957 h 575372"/>
              <a:gd name="connsiteX10" fmla="*/ 107034 w 465255"/>
              <a:gd name="connsiteY10" fmla="*/ 571821 h 575372"/>
              <a:gd name="connsiteX11" fmla="*/ 70126 w 465255"/>
              <a:gd name="connsiteY11" fmla="*/ 514690 h 575372"/>
              <a:gd name="connsiteX12" fmla="*/ 0 w 465255"/>
              <a:gd name="connsiteY12" fmla="*/ 522062 h 575372"/>
              <a:gd name="connsiteX13" fmla="*/ 232628 w 465255"/>
              <a:gd name="connsiteY13" fmla="*/ 121956 h 575372"/>
              <a:gd name="connsiteX14" fmla="*/ 256629 w 465255"/>
              <a:gd name="connsiteY14" fmla="*/ 169858 h 575372"/>
              <a:gd name="connsiteX15" fmla="*/ 310170 w 465255"/>
              <a:gd name="connsiteY15" fmla="*/ 177227 h 575372"/>
              <a:gd name="connsiteX16" fmla="*/ 271399 w 465255"/>
              <a:gd name="connsiteY16" fmla="*/ 215917 h 575372"/>
              <a:gd name="connsiteX17" fmla="*/ 280630 w 465255"/>
              <a:gd name="connsiteY17" fmla="*/ 269346 h 575372"/>
              <a:gd name="connsiteX18" fmla="*/ 232628 w 465255"/>
              <a:gd name="connsiteY18" fmla="*/ 243553 h 575372"/>
              <a:gd name="connsiteX19" fmla="*/ 184625 w 465255"/>
              <a:gd name="connsiteY19" fmla="*/ 269346 h 575372"/>
              <a:gd name="connsiteX20" fmla="*/ 193856 w 465255"/>
              <a:gd name="connsiteY20" fmla="*/ 215917 h 575372"/>
              <a:gd name="connsiteX21" fmla="*/ 155085 w 465255"/>
              <a:gd name="connsiteY21" fmla="*/ 177227 h 575372"/>
              <a:gd name="connsiteX22" fmla="*/ 208626 w 465255"/>
              <a:gd name="connsiteY22" fmla="*/ 169858 h 575372"/>
              <a:gd name="connsiteX23" fmla="*/ 232663 w 465255"/>
              <a:gd name="connsiteY23" fmla="*/ 81359 h 575372"/>
              <a:gd name="connsiteX24" fmla="*/ 118167 w 465255"/>
              <a:gd name="connsiteY24" fmla="*/ 195685 h 575372"/>
              <a:gd name="connsiteX25" fmla="*/ 232663 w 465255"/>
              <a:gd name="connsiteY25" fmla="*/ 310011 h 575372"/>
              <a:gd name="connsiteX26" fmla="*/ 347159 w 465255"/>
              <a:gd name="connsiteY26" fmla="*/ 195685 h 575372"/>
              <a:gd name="connsiteX27" fmla="*/ 232663 w 465255"/>
              <a:gd name="connsiteY27" fmla="*/ 81359 h 575372"/>
              <a:gd name="connsiteX28" fmla="*/ 180032 w 465255"/>
              <a:gd name="connsiteY28" fmla="*/ 916 h 575372"/>
              <a:gd name="connsiteX29" fmla="*/ 204962 w 465255"/>
              <a:gd name="connsiteY29" fmla="*/ 5756 h 575372"/>
              <a:gd name="connsiteX30" fmla="*/ 260364 w 465255"/>
              <a:gd name="connsiteY30" fmla="*/ 5756 h 575372"/>
              <a:gd name="connsiteX31" fmla="*/ 302838 w 465255"/>
              <a:gd name="connsiteY31" fmla="*/ 16820 h 575372"/>
              <a:gd name="connsiteX32" fmla="*/ 350852 w 465255"/>
              <a:gd name="connsiteY32" fmla="*/ 44479 h 575372"/>
              <a:gd name="connsiteX33" fmla="*/ 384093 w 465255"/>
              <a:gd name="connsiteY33" fmla="*/ 77671 h 575372"/>
              <a:gd name="connsiteX34" fmla="*/ 409947 w 465255"/>
              <a:gd name="connsiteY34" fmla="*/ 123770 h 575372"/>
              <a:gd name="connsiteX35" fmla="*/ 422874 w 465255"/>
              <a:gd name="connsiteY35" fmla="*/ 168025 h 575372"/>
              <a:gd name="connsiteX36" fmla="*/ 422874 w 465255"/>
              <a:gd name="connsiteY36" fmla="*/ 223345 h 575372"/>
              <a:gd name="connsiteX37" fmla="*/ 409947 w 465255"/>
              <a:gd name="connsiteY37" fmla="*/ 265756 h 575372"/>
              <a:gd name="connsiteX38" fmla="*/ 384093 w 465255"/>
              <a:gd name="connsiteY38" fmla="*/ 313699 h 575372"/>
              <a:gd name="connsiteX39" fmla="*/ 350852 w 465255"/>
              <a:gd name="connsiteY39" fmla="*/ 346891 h 575372"/>
              <a:gd name="connsiteX40" fmla="*/ 302838 w 465255"/>
              <a:gd name="connsiteY40" fmla="*/ 372706 h 575372"/>
              <a:gd name="connsiteX41" fmla="*/ 260364 w 465255"/>
              <a:gd name="connsiteY41" fmla="*/ 385614 h 575372"/>
              <a:gd name="connsiteX42" fmla="*/ 204962 w 465255"/>
              <a:gd name="connsiteY42" fmla="*/ 385614 h 575372"/>
              <a:gd name="connsiteX43" fmla="*/ 160641 w 465255"/>
              <a:gd name="connsiteY43" fmla="*/ 372706 h 575372"/>
              <a:gd name="connsiteX44" fmla="*/ 114474 w 465255"/>
              <a:gd name="connsiteY44" fmla="*/ 346891 h 575372"/>
              <a:gd name="connsiteX45" fmla="*/ 81233 w 465255"/>
              <a:gd name="connsiteY45" fmla="*/ 313699 h 575372"/>
              <a:gd name="connsiteX46" fmla="*/ 53532 w 465255"/>
              <a:gd name="connsiteY46" fmla="*/ 265756 h 575372"/>
              <a:gd name="connsiteX47" fmla="*/ 42452 w 465255"/>
              <a:gd name="connsiteY47" fmla="*/ 223345 h 575372"/>
              <a:gd name="connsiteX48" fmla="*/ 42452 w 465255"/>
              <a:gd name="connsiteY48" fmla="*/ 168025 h 575372"/>
              <a:gd name="connsiteX49" fmla="*/ 53532 w 465255"/>
              <a:gd name="connsiteY49" fmla="*/ 123770 h 575372"/>
              <a:gd name="connsiteX50" fmla="*/ 81233 w 465255"/>
              <a:gd name="connsiteY50" fmla="*/ 77671 h 575372"/>
              <a:gd name="connsiteX51" fmla="*/ 114474 w 465255"/>
              <a:gd name="connsiteY51" fmla="*/ 44479 h 575372"/>
              <a:gd name="connsiteX52" fmla="*/ 160641 w 465255"/>
              <a:gd name="connsiteY52" fmla="*/ 16820 h 575372"/>
              <a:gd name="connsiteX53" fmla="*/ 180032 w 465255"/>
              <a:gd name="connsiteY53" fmla="*/ 916 h 57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65255" h="575372">
                <a:moveTo>
                  <a:pt x="376707" y="359911"/>
                </a:moveTo>
                <a:lnTo>
                  <a:pt x="465255" y="521967"/>
                </a:lnTo>
                <a:lnTo>
                  <a:pt x="396999" y="512759"/>
                </a:lnTo>
                <a:lnTo>
                  <a:pt x="373018" y="575372"/>
                </a:lnTo>
                <a:lnTo>
                  <a:pt x="275246" y="407791"/>
                </a:lnTo>
                <a:cubicBezTo>
                  <a:pt x="275246" y="407791"/>
                  <a:pt x="295538" y="411474"/>
                  <a:pt x="312141" y="393059"/>
                </a:cubicBezTo>
                <a:cubicBezTo>
                  <a:pt x="326899" y="382010"/>
                  <a:pt x="313986" y="365436"/>
                  <a:pt x="376707" y="359911"/>
                </a:cubicBezTo>
                <a:close/>
                <a:moveTo>
                  <a:pt x="86735" y="352512"/>
                </a:moveTo>
                <a:cubicBezTo>
                  <a:pt x="86735" y="352512"/>
                  <a:pt x="90426" y="363570"/>
                  <a:pt x="112571" y="363570"/>
                </a:cubicBezTo>
                <a:cubicBezTo>
                  <a:pt x="162397" y="363570"/>
                  <a:pt x="145788" y="405957"/>
                  <a:pt x="188233" y="405957"/>
                </a:cubicBezTo>
                <a:cubicBezTo>
                  <a:pt x="188233" y="405957"/>
                  <a:pt x="107034" y="571821"/>
                  <a:pt x="107034" y="571821"/>
                </a:cubicBezTo>
                <a:lnTo>
                  <a:pt x="70126" y="514690"/>
                </a:lnTo>
                <a:lnTo>
                  <a:pt x="0" y="522062"/>
                </a:lnTo>
                <a:close/>
                <a:moveTo>
                  <a:pt x="232628" y="121956"/>
                </a:moveTo>
                <a:lnTo>
                  <a:pt x="256629" y="169858"/>
                </a:lnTo>
                <a:lnTo>
                  <a:pt x="310170" y="177227"/>
                </a:lnTo>
                <a:lnTo>
                  <a:pt x="271399" y="215917"/>
                </a:lnTo>
                <a:lnTo>
                  <a:pt x="280630" y="269346"/>
                </a:lnTo>
                <a:lnTo>
                  <a:pt x="232628" y="243553"/>
                </a:lnTo>
                <a:lnTo>
                  <a:pt x="184625" y="269346"/>
                </a:lnTo>
                <a:lnTo>
                  <a:pt x="193856" y="215917"/>
                </a:lnTo>
                <a:lnTo>
                  <a:pt x="155085" y="177227"/>
                </a:lnTo>
                <a:lnTo>
                  <a:pt x="208626" y="169858"/>
                </a:lnTo>
                <a:close/>
                <a:moveTo>
                  <a:pt x="232663" y="81359"/>
                </a:moveTo>
                <a:cubicBezTo>
                  <a:pt x="168028" y="81359"/>
                  <a:pt x="118167" y="131146"/>
                  <a:pt x="118167" y="195685"/>
                </a:cubicBezTo>
                <a:cubicBezTo>
                  <a:pt x="118167" y="258380"/>
                  <a:pt x="168028" y="310011"/>
                  <a:pt x="232663" y="310011"/>
                </a:cubicBezTo>
                <a:cubicBezTo>
                  <a:pt x="295451" y="310011"/>
                  <a:pt x="347159" y="258380"/>
                  <a:pt x="347159" y="195685"/>
                </a:cubicBezTo>
                <a:cubicBezTo>
                  <a:pt x="347159" y="131146"/>
                  <a:pt x="295451" y="81359"/>
                  <a:pt x="232663" y="81359"/>
                </a:cubicBezTo>
                <a:close/>
                <a:moveTo>
                  <a:pt x="180032" y="916"/>
                </a:moveTo>
                <a:cubicBezTo>
                  <a:pt x="187419" y="-1159"/>
                  <a:pt x="195729" y="224"/>
                  <a:pt x="204962" y="5756"/>
                </a:cubicBezTo>
                <a:cubicBezTo>
                  <a:pt x="223429" y="16820"/>
                  <a:pt x="241897" y="16820"/>
                  <a:pt x="260364" y="5756"/>
                </a:cubicBezTo>
                <a:cubicBezTo>
                  <a:pt x="278831" y="-5308"/>
                  <a:pt x="293604" y="224"/>
                  <a:pt x="302838" y="16820"/>
                </a:cubicBezTo>
                <a:cubicBezTo>
                  <a:pt x="313918" y="35259"/>
                  <a:pt x="330538" y="44479"/>
                  <a:pt x="350852" y="44479"/>
                </a:cubicBezTo>
                <a:cubicBezTo>
                  <a:pt x="373013" y="44479"/>
                  <a:pt x="382246" y="55543"/>
                  <a:pt x="384093" y="77671"/>
                </a:cubicBezTo>
                <a:cubicBezTo>
                  <a:pt x="384093" y="97954"/>
                  <a:pt x="393326" y="114550"/>
                  <a:pt x="409947" y="123770"/>
                </a:cubicBezTo>
                <a:cubicBezTo>
                  <a:pt x="428414" y="134834"/>
                  <a:pt x="432107" y="149586"/>
                  <a:pt x="422874" y="168025"/>
                </a:cubicBezTo>
                <a:cubicBezTo>
                  <a:pt x="411793" y="186465"/>
                  <a:pt x="411793" y="204905"/>
                  <a:pt x="422874" y="223345"/>
                </a:cubicBezTo>
                <a:cubicBezTo>
                  <a:pt x="432107" y="241784"/>
                  <a:pt x="428414" y="256536"/>
                  <a:pt x="409947" y="265756"/>
                </a:cubicBezTo>
                <a:cubicBezTo>
                  <a:pt x="393326" y="276820"/>
                  <a:pt x="384093" y="293416"/>
                  <a:pt x="384093" y="313699"/>
                </a:cubicBezTo>
                <a:cubicBezTo>
                  <a:pt x="382246" y="335827"/>
                  <a:pt x="373013" y="345047"/>
                  <a:pt x="350852" y="346891"/>
                </a:cubicBezTo>
                <a:cubicBezTo>
                  <a:pt x="330538" y="346891"/>
                  <a:pt x="313918" y="356111"/>
                  <a:pt x="302838" y="372706"/>
                </a:cubicBezTo>
                <a:cubicBezTo>
                  <a:pt x="293604" y="391146"/>
                  <a:pt x="278831" y="394834"/>
                  <a:pt x="260364" y="385614"/>
                </a:cubicBezTo>
                <a:cubicBezTo>
                  <a:pt x="241897" y="374550"/>
                  <a:pt x="223429" y="374550"/>
                  <a:pt x="204962" y="385614"/>
                </a:cubicBezTo>
                <a:cubicBezTo>
                  <a:pt x="186495" y="394834"/>
                  <a:pt x="171722" y="391146"/>
                  <a:pt x="160641" y="372706"/>
                </a:cubicBezTo>
                <a:cubicBezTo>
                  <a:pt x="151408" y="356111"/>
                  <a:pt x="134787" y="346891"/>
                  <a:pt x="114474" y="346891"/>
                </a:cubicBezTo>
                <a:cubicBezTo>
                  <a:pt x="92313" y="345047"/>
                  <a:pt x="81233" y="335827"/>
                  <a:pt x="81233" y="313699"/>
                </a:cubicBezTo>
                <a:cubicBezTo>
                  <a:pt x="81233" y="293416"/>
                  <a:pt x="71999" y="276820"/>
                  <a:pt x="53532" y="265756"/>
                </a:cubicBezTo>
                <a:cubicBezTo>
                  <a:pt x="36912" y="256536"/>
                  <a:pt x="31372" y="241784"/>
                  <a:pt x="42452" y="223345"/>
                </a:cubicBezTo>
                <a:cubicBezTo>
                  <a:pt x="53532" y="204905"/>
                  <a:pt x="53532" y="186465"/>
                  <a:pt x="42452" y="168025"/>
                </a:cubicBezTo>
                <a:cubicBezTo>
                  <a:pt x="31372" y="149586"/>
                  <a:pt x="36912" y="134834"/>
                  <a:pt x="53532" y="123770"/>
                </a:cubicBezTo>
                <a:cubicBezTo>
                  <a:pt x="71999" y="114550"/>
                  <a:pt x="81233" y="97954"/>
                  <a:pt x="81233" y="77671"/>
                </a:cubicBezTo>
                <a:cubicBezTo>
                  <a:pt x="81233" y="55543"/>
                  <a:pt x="92313" y="44479"/>
                  <a:pt x="114474" y="44479"/>
                </a:cubicBezTo>
                <a:cubicBezTo>
                  <a:pt x="134787" y="44479"/>
                  <a:pt x="151408" y="35259"/>
                  <a:pt x="160641" y="16820"/>
                </a:cubicBezTo>
                <a:cubicBezTo>
                  <a:pt x="166182" y="8522"/>
                  <a:pt x="172645" y="2990"/>
                  <a:pt x="180032" y="9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0" name="淘宝-想搞设计PPT(倒卖必究)-70"/>
          <p:cNvSpPr/>
          <p:nvPr/>
        </p:nvSpPr>
        <p:spPr>
          <a:xfrm>
            <a:off x="8493246" y="3577349"/>
            <a:ext cx="1868170" cy="784860"/>
          </a:xfrm>
          <a:prstGeom prst="ellipse">
            <a:avLst/>
          </a:prstGeom>
          <a:solidFill>
            <a:srgbClr val="124878">
              <a:alpha val="36000"/>
            </a:srgbClr>
          </a:soli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淘宝-想搞设计PPT(倒卖必究)-71"/>
          <p:cNvSpPr/>
          <p:nvPr/>
        </p:nvSpPr>
        <p:spPr>
          <a:xfrm>
            <a:off x="8836781" y="2986799"/>
            <a:ext cx="1181100" cy="1181100"/>
          </a:xfrm>
          <a:prstGeom prst="roundRect">
            <a:avLst>
              <a:gd name="adj" fmla="val 10861"/>
            </a:avLst>
          </a:prstGeom>
          <a:solidFill>
            <a:srgbClr val="1860A0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dist="63500" dir="8100000" algn="tr" rotWithShape="0">
              <a:schemeClr val="accent1">
                <a:lumMod val="75000"/>
                <a:alpha val="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淘宝-想搞设计PPT(倒卖必究)-72"/>
          <p:cNvSpPr txBox="1"/>
          <p:nvPr/>
        </p:nvSpPr>
        <p:spPr>
          <a:xfrm>
            <a:off x="8604660" y="2679022"/>
            <a:ext cx="602729" cy="6155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  <a:scene3d>
              <a:camera prst="isometricRightUp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rgbClr val="1A64A7"/>
                </a:solidFill>
                <a:latin typeface="+mj-ea"/>
                <a:ea typeface="+mj-ea"/>
              </a:rPr>
              <a:t>04</a:t>
            </a:r>
            <a:endParaRPr lang="zh-CN" altLang="en-US" sz="4000" dirty="0">
              <a:solidFill>
                <a:srgbClr val="AD3412"/>
              </a:solidFill>
              <a:latin typeface="+mj-ea"/>
              <a:ea typeface="+mj-ea"/>
            </a:endParaRPr>
          </a:p>
        </p:txBody>
      </p:sp>
      <p:sp>
        <p:nvSpPr>
          <p:cNvPr id="73" name="淘宝-想搞设计PPT(倒卖必究)-73"/>
          <p:cNvSpPr/>
          <p:nvPr/>
        </p:nvSpPr>
        <p:spPr>
          <a:xfrm>
            <a:off x="9227363" y="3248770"/>
            <a:ext cx="399935" cy="609685"/>
          </a:xfrm>
          <a:custGeom>
            <a:avLst/>
            <a:gdLst>
              <a:gd name="T0" fmla="*/ 2621 w 8263"/>
              <a:gd name="T1" fmla="*/ 2307 h 12594"/>
              <a:gd name="T2" fmla="*/ 3643 w 8263"/>
              <a:gd name="T3" fmla="*/ 1308 h 12594"/>
              <a:gd name="T4" fmla="*/ 4777 w 8263"/>
              <a:gd name="T5" fmla="*/ 1308 h 12594"/>
              <a:gd name="T6" fmla="*/ 5799 w 8263"/>
              <a:gd name="T7" fmla="*/ 2307 h 12594"/>
              <a:gd name="T8" fmla="*/ 5799 w 8263"/>
              <a:gd name="T9" fmla="*/ 4735 h 12594"/>
              <a:gd name="T10" fmla="*/ 7139 w 8263"/>
              <a:gd name="T11" fmla="*/ 4735 h 12594"/>
              <a:gd name="T12" fmla="*/ 7139 w 8263"/>
              <a:gd name="T13" fmla="*/ 2307 h 12594"/>
              <a:gd name="T14" fmla="*/ 4777 w 8263"/>
              <a:gd name="T15" fmla="*/ 0 h 12594"/>
              <a:gd name="T16" fmla="*/ 3643 w 8263"/>
              <a:gd name="T17" fmla="*/ 0 h 12594"/>
              <a:gd name="T18" fmla="*/ 1282 w 8263"/>
              <a:gd name="T19" fmla="*/ 2307 h 12594"/>
              <a:gd name="T20" fmla="*/ 1282 w 8263"/>
              <a:gd name="T21" fmla="*/ 3426 h 12594"/>
              <a:gd name="T22" fmla="*/ 2621 w 8263"/>
              <a:gd name="T23" fmla="*/ 3426 h 12594"/>
              <a:gd name="T24" fmla="*/ 2621 w 8263"/>
              <a:gd name="T25" fmla="*/ 2307 h 12594"/>
              <a:gd name="T26" fmla="*/ 0 w 8263"/>
              <a:gd name="T27" fmla="*/ 5432 h 12594"/>
              <a:gd name="T28" fmla="*/ 0 w 8263"/>
              <a:gd name="T29" fmla="*/ 9095 h 12594"/>
              <a:gd name="T30" fmla="*/ 3581 w 8263"/>
              <a:gd name="T31" fmla="*/ 12594 h 12594"/>
              <a:gd name="T32" fmla="*/ 4683 w 8263"/>
              <a:gd name="T33" fmla="*/ 12594 h 12594"/>
              <a:gd name="T34" fmla="*/ 8263 w 8263"/>
              <a:gd name="T35" fmla="*/ 9095 h 12594"/>
              <a:gd name="T36" fmla="*/ 8263 w 8263"/>
              <a:gd name="T37" fmla="*/ 5432 h 12594"/>
              <a:gd name="T38" fmla="*/ 0 w 8263"/>
              <a:gd name="T39" fmla="*/ 5432 h 12594"/>
              <a:gd name="T40" fmla="*/ 4656 w 8263"/>
              <a:gd name="T41" fmla="*/ 8691 h 12594"/>
              <a:gd name="T42" fmla="*/ 4656 w 8263"/>
              <a:gd name="T43" fmla="*/ 10294 h 12594"/>
              <a:gd name="T44" fmla="*/ 4299 w 8263"/>
              <a:gd name="T45" fmla="*/ 10643 h 12594"/>
              <a:gd name="T46" fmla="*/ 3942 w 8263"/>
              <a:gd name="T47" fmla="*/ 10294 h 12594"/>
              <a:gd name="T48" fmla="*/ 3942 w 8263"/>
              <a:gd name="T49" fmla="*/ 8691 h 12594"/>
              <a:gd name="T50" fmla="*/ 3369 w 8263"/>
              <a:gd name="T51" fmla="*/ 7851 h 12594"/>
              <a:gd name="T52" fmla="*/ 4301 w 8263"/>
              <a:gd name="T53" fmla="*/ 6940 h 12594"/>
              <a:gd name="T54" fmla="*/ 5232 w 8263"/>
              <a:gd name="T55" fmla="*/ 7851 h 12594"/>
              <a:gd name="T56" fmla="*/ 4656 w 8263"/>
              <a:gd name="T57" fmla="*/ 8691 h 12594"/>
              <a:gd name="T58" fmla="*/ 4656 w 8263"/>
              <a:gd name="T59" fmla="*/ 8691 h 1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263" h="12594">
                <a:moveTo>
                  <a:pt x="2621" y="2307"/>
                </a:moveTo>
                <a:cubicBezTo>
                  <a:pt x="2622" y="1756"/>
                  <a:pt x="3079" y="1309"/>
                  <a:pt x="3643" y="1308"/>
                </a:cubicBezTo>
                <a:lnTo>
                  <a:pt x="4777" y="1308"/>
                </a:lnTo>
                <a:cubicBezTo>
                  <a:pt x="5341" y="1309"/>
                  <a:pt x="5798" y="1756"/>
                  <a:pt x="5799" y="2307"/>
                </a:cubicBezTo>
                <a:lnTo>
                  <a:pt x="5799" y="4735"/>
                </a:lnTo>
                <a:lnTo>
                  <a:pt x="7139" y="4735"/>
                </a:lnTo>
                <a:lnTo>
                  <a:pt x="7139" y="2307"/>
                </a:lnTo>
                <a:cubicBezTo>
                  <a:pt x="7138" y="1033"/>
                  <a:pt x="6082" y="0"/>
                  <a:pt x="4777" y="0"/>
                </a:cubicBezTo>
                <a:lnTo>
                  <a:pt x="3643" y="0"/>
                </a:lnTo>
                <a:cubicBezTo>
                  <a:pt x="2339" y="0"/>
                  <a:pt x="1282" y="1033"/>
                  <a:pt x="1282" y="2307"/>
                </a:cubicBezTo>
                <a:lnTo>
                  <a:pt x="1282" y="3426"/>
                </a:lnTo>
                <a:lnTo>
                  <a:pt x="2621" y="3426"/>
                </a:lnTo>
                <a:lnTo>
                  <a:pt x="2621" y="2307"/>
                </a:lnTo>
                <a:close/>
                <a:moveTo>
                  <a:pt x="0" y="5432"/>
                </a:moveTo>
                <a:lnTo>
                  <a:pt x="0" y="9095"/>
                </a:lnTo>
                <a:cubicBezTo>
                  <a:pt x="0" y="11029"/>
                  <a:pt x="1603" y="12594"/>
                  <a:pt x="3581" y="12594"/>
                </a:cubicBezTo>
                <a:lnTo>
                  <a:pt x="4683" y="12594"/>
                </a:lnTo>
                <a:cubicBezTo>
                  <a:pt x="6660" y="12594"/>
                  <a:pt x="8263" y="11028"/>
                  <a:pt x="8263" y="9095"/>
                </a:cubicBezTo>
                <a:lnTo>
                  <a:pt x="8263" y="5432"/>
                </a:lnTo>
                <a:lnTo>
                  <a:pt x="0" y="5432"/>
                </a:lnTo>
                <a:close/>
                <a:moveTo>
                  <a:pt x="4656" y="8691"/>
                </a:moveTo>
                <a:lnTo>
                  <a:pt x="4656" y="10294"/>
                </a:lnTo>
                <a:cubicBezTo>
                  <a:pt x="4656" y="10486"/>
                  <a:pt x="4496" y="10643"/>
                  <a:pt x="4299" y="10643"/>
                </a:cubicBezTo>
                <a:cubicBezTo>
                  <a:pt x="4102" y="10643"/>
                  <a:pt x="3942" y="10486"/>
                  <a:pt x="3942" y="10294"/>
                </a:cubicBezTo>
                <a:lnTo>
                  <a:pt x="3942" y="8691"/>
                </a:lnTo>
                <a:cubicBezTo>
                  <a:pt x="3606" y="8553"/>
                  <a:pt x="3369" y="8229"/>
                  <a:pt x="3369" y="7851"/>
                </a:cubicBezTo>
                <a:cubicBezTo>
                  <a:pt x="3369" y="7348"/>
                  <a:pt x="3786" y="6940"/>
                  <a:pt x="4301" y="6940"/>
                </a:cubicBezTo>
                <a:cubicBezTo>
                  <a:pt x="4815" y="6940"/>
                  <a:pt x="5232" y="7348"/>
                  <a:pt x="5232" y="7851"/>
                </a:cubicBezTo>
                <a:cubicBezTo>
                  <a:pt x="5232" y="8230"/>
                  <a:pt x="4994" y="8555"/>
                  <a:pt x="4656" y="8691"/>
                </a:cubicBezTo>
                <a:close/>
                <a:moveTo>
                  <a:pt x="4656" y="8691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8" name="淘宝-想搞设计PPT(倒卖必究)-58"/>
          <p:cNvSpPr txBox="1"/>
          <p:nvPr/>
        </p:nvSpPr>
        <p:spPr>
          <a:xfrm>
            <a:off x="1980025" y="3098123"/>
            <a:ext cx="1282402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1A64A7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59" name="淘宝-想搞设计PPT(倒卖必究)-59"/>
          <p:cNvSpPr txBox="1"/>
          <p:nvPr/>
        </p:nvSpPr>
        <p:spPr>
          <a:xfrm>
            <a:off x="1851778" y="3559101"/>
            <a:ext cx="1538882" cy="11850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cxnSp>
        <p:nvCxnSpPr>
          <p:cNvPr id="60" name="淘宝-想搞设计PPT(倒卖必究)-60"/>
          <p:cNvCxnSpPr/>
          <p:nvPr/>
        </p:nvCxnSpPr>
        <p:spPr>
          <a:xfrm>
            <a:off x="2463837" y="3476551"/>
            <a:ext cx="320040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淘宝-想搞设计PPT(倒卖必究)-61"/>
          <p:cNvSpPr txBox="1"/>
          <p:nvPr/>
        </p:nvSpPr>
        <p:spPr>
          <a:xfrm>
            <a:off x="4326914" y="4385461"/>
            <a:ext cx="1282403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1A64A7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62" name="淘宝-想搞设计PPT(倒卖必究)-62"/>
          <p:cNvSpPr txBox="1"/>
          <p:nvPr/>
        </p:nvSpPr>
        <p:spPr>
          <a:xfrm>
            <a:off x="4198674" y="4846439"/>
            <a:ext cx="1538882" cy="11850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cxnSp>
        <p:nvCxnSpPr>
          <p:cNvPr id="63" name="淘宝-想搞设计PPT(倒卖必究)-63"/>
          <p:cNvCxnSpPr/>
          <p:nvPr/>
        </p:nvCxnSpPr>
        <p:spPr>
          <a:xfrm>
            <a:off x="4810733" y="4763889"/>
            <a:ext cx="320040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淘宝-想搞设计PPT(倒卖必究)-64"/>
          <p:cNvSpPr txBox="1"/>
          <p:nvPr/>
        </p:nvSpPr>
        <p:spPr>
          <a:xfrm>
            <a:off x="6566576" y="3157718"/>
            <a:ext cx="1282403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1A64A7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65" name="淘宝-想搞设计PPT(倒卖必究)-65"/>
          <p:cNvSpPr txBox="1"/>
          <p:nvPr/>
        </p:nvSpPr>
        <p:spPr>
          <a:xfrm>
            <a:off x="6438336" y="3618696"/>
            <a:ext cx="1538882" cy="11850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cxnSp>
        <p:nvCxnSpPr>
          <p:cNvPr id="66" name="淘宝-想搞设计PPT(倒卖必究)-66"/>
          <p:cNvCxnSpPr/>
          <p:nvPr/>
        </p:nvCxnSpPr>
        <p:spPr>
          <a:xfrm>
            <a:off x="7050395" y="3536146"/>
            <a:ext cx="320040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淘宝-想搞设计PPT(倒卖必究)-67"/>
          <p:cNvSpPr txBox="1"/>
          <p:nvPr/>
        </p:nvSpPr>
        <p:spPr>
          <a:xfrm>
            <a:off x="8806238" y="4362209"/>
            <a:ext cx="1282403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1A64A7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68" name="淘宝-想搞设计PPT(倒卖必究)-68"/>
          <p:cNvSpPr txBox="1"/>
          <p:nvPr/>
        </p:nvSpPr>
        <p:spPr>
          <a:xfrm>
            <a:off x="8677998" y="4823187"/>
            <a:ext cx="1538882" cy="11850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cxnSp>
        <p:nvCxnSpPr>
          <p:cNvPr id="69" name="淘宝-想搞设计PPT(倒卖必究)-69"/>
          <p:cNvCxnSpPr/>
          <p:nvPr/>
        </p:nvCxnSpPr>
        <p:spPr>
          <a:xfrm>
            <a:off x="9290057" y="4740637"/>
            <a:ext cx="320040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DA10FF0A-1E8B-5F3E-846F-380DF9211E2C}"/>
              </a:ext>
            </a:extLst>
          </p:cNvPr>
          <p:cNvSpPr/>
          <p:nvPr/>
        </p:nvSpPr>
        <p:spPr>
          <a:xfrm>
            <a:off x="305354" y="1492927"/>
            <a:ext cx="4262763" cy="4262764"/>
          </a:xfrm>
          <a:custGeom>
            <a:avLst/>
            <a:gdLst>
              <a:gd name="connsiteX0" fmla="*/ 2131382 w 4262763"/>
              <a:gd name="connsiteY0" fmla="*/ 41275 h 4262764"/>
              <a:gd name="connsiteX1" fmla="*/ 2062208 w 4262763"/>
              <a:gd name="connsiteY1" fmla="*/ 42398 h 4262764"/>
              <a:gd name="connsiteX2" fmla="*/ 2027915 w 4262763"/>
              <a:gd name="connsiteY2" fmla="*/ 43791 h 4262764"/>
              <a:gd name="connsiteX3" fmla="*/ 1993768 w 4262763"/>
              <a:gd name="connsiteY3" fmla="*/ 45732 h 4262764"/>
              <a:gd name="connsiteX4" fmla="*/ 1959769 w 4262763"/>
              <a:gd name="connsiteY4" fmla="*/ 48218 h 4262764"/>
              <a:gd name="connsiteX5" fmla="*/ 1925924 w 4262763"/>
              <a:gd name="connsiteY5" fmla="*/ 51243 h 4262764"/>
              <a:gd name="connsiteX6" fmla="*/ 1892237 w 4262763"/>
              <a:gd name="connsiteY6" fmla="*/ 54805 h 4262764"/>
              <a:gd name="connsiteX7" fmla="*/ 1858712 w 4262763"/>
              <a:gd name="connsiteY7" fmla="*/ 58897 h 4262764"/>
              <a:gd name="connsiteX8" fmla="*/ 1825353 w 4262763"/>
              <a:gd name="connsiteY8" fmla="*/ 63517 h 4262764"/>
              <a:gd name="connsiteX9" fmla="*/ 1792164 w 4262763"/>
              <a:gd name="connsiteY9" fmla="*/ 68659 h 4262764"/>
              <a:gd name="connsiteX10" fmla="*/ 1759151 w 4262763"/>
              <a:gd name="connsiteY10" fmla="*/ 74319 h 4262764"/>
              <a:gd name="connsiteX11" fmla="*/ 1726316 w 4262763"/>
              <a:gd name="connsiteY11" fmla="*/ 80494 h 4262764"/>
              <a:gd name="connsiteX12" fmla="*/ 1693664 w 4262763"/>
              <a:gd name="connsiteY12" fmla="*/ 87178 h 4262764"/>
              <a:gd name="connsiteX13" fmla="*/ 1661199 w 4262763"/>
              <a:gd name="connsiteY13" fmla="*/ 94367 h 4262764"/>
              <a:gd name="connsiteX14" fmla="*/ 1628926 w 4262763"/>
              <a:gd name="connsiteY14" fmla="*/ 102058 h 4262764"/>
              <a:gd name="connsiteX15" fmla="*/ 1596849 w 4262763"/>
              <a:gd name="connsiteY15" fmla="*/ 110245 h 4262764"/>
              <a:gd name="connsiteX16" fmla="*/ 1564973 w 4262763"/>
              <a:gd name="connsiteY16" fmla="*/ 118925 h 4262764"/>
              <a:gd name="connsiteX17" fmla="*/ 1533300 w 4262763"/>
              <a:gd name="connsiteY17" fmla="*/ 128094 h 4262764"/>
              <a:gd name="connsiteX18" fmla="*/ 1501836 w 4262763"/>
              <a:gd name="connsiteY18" fmla="*/ 137746 h 4262764"/>
              <a:gd name="connsiteX19" fmla="*/ 1470585 w 4262763"/>
              <a:gd name="connsiteY19" fmla="*/ 147878 h 4262764"/>
              <a:gd name="connsiteX20" fmla="*/ 1439551 w 4262763"/>
              <a:gd name="connsiteY20" fmla="*/ 158485 h 4262764"/>
              <a:gd name="connsiteX21" fmla="*/ 1408739 w 4262763"/>
              <a:gd name="connsiteY21" fmla="*/ 169563 h 4262764"/>
              <a:gd name="connsiteX22" fmla="*/ 1378153 w 4262763"/>
              <a:gd name="connsiteY22" fmla="*/ 181108 h 4262764"/>
              <a:gd name="connsiteX23" fmla="*/ 1347796 w 4262763"/>
              <a:gd name="connsiteY23" fmla="*/ 193115 h 4262764"/>
              <a:gd name="connsiteX24" fmla="*/ 1317674 w 4262763"/>
              <a:gd name="connsiteY24" fmla="*/ 205581 h 4262764"/>
              <a:gd name="connsiteX25" fmla="*/ 1287790 w 4262763"/>
              <a:gd name="connsiteY25" fmla="*/ 218501 h 4262764"/>
              <a:gd name="connsiteX26" fmla="*/ 1258149 w 4262763"/>
              <a:gd name="connsiteY26" fmla="*/ 231870 h 4262764"/>
              <a:gd name="connsiteX27" fmla="*/ 1228755 w 4262763"/>
              <a:gd name="connsiteY27" fmla="*/ 245684 h 4262764"/>
              <a:gd name="connsiteX28" fmla="*/ 1199613 w 4262763"/>
              <a:gd name="connsiteY28" fmla="*/ 259939 h 4262764"/>
              <a:gd name="connsiteX29" fmla="*/ 1170727 w 4262763"/>
              <a:gd name="connsiteY29" fmla="*/ 274632 h 4262764"/>
              <a:gd name="connsiteX30" fmla="*/ 1142100 w 4262763"/>
              <a:gd name="connsiteY30" fmla="*/ 289756 h 4262764"/>
              <a:gd name="connsiteX31" fmla="*/ 1113739 w 4262763"/>
              <a:gd name="connsiteY31" fmla="*/ 305309 h 4262764"/>
              <a:gd name="connsiteX32" fmla="*/ 1085645 w 4262763"/>
              <a:gd name="connsiteY32" fmla="*/ 321285 h 4262764"/>
              <a:gd name="connsiteX33" fmla="*/ 1057825 w 4262763"/>
              <a:gd name="connsiteY33" fmla="*/ 337681 h 4262764"/>
              <a:gd name="connsiteX34" fmla="*/ 1030282 w 4262763"/>
              <a:gd name="connsiteY34" fmla="*/ 354493 h 4262764"/>
              <a:gd name="connsiteX35" fmla="*/ 1003020 w 4262763"/>
              <a:gd name="connsiteY35" fmla="*/ 371715 h 4262764"/>
              <a:gd name="connsiteX36" fmla="*/ 976044 w 4262763"/>
              <a:gd name="connsiteY36" fmla="*/ 389344 h 4262764"/>
              <a:gd name="connsiteX37" fmla="*/ 949359 w 4262763"/>
              <a:gd name="connsiteY37" fmla="*/ 407375 h 4262764"/>
              <a:gd name="connsiteX38" fmla="*/ 922968 w 4262763"/>
              <a:gd name="connsiteY38" fmla="*/ 425804 h 4262764"/>
              <a:gd name="connsiteX39" fmla="*/ 896876 w 4262763"/>
              <a:gd name="connsiteY39" fmla="*/ 444627 h 4262764"/>
              <a:gd name="connsiteX40" fmla="*/ 871087 w 4262763"/>
              <a:gd name="connsiteY40" fmla="*/ 463840 h 4262764"/>
              <a:gd name="connsiteX41" fmla="*/ 845606 w 4262763"/>
              <a:gd name="connsiteY41" fmla="*/ 483437 h 4262764"/>
              <a:gd name="connsiteX42" fmla="*/ 820436 w 4262763"/>
              <a:gd name="connsiteY42" fmla="*/ 503416 h 4262764"/>
              <a:gd name="connsiteX43" fmla="*/ 795582 w 4262763"/>
              <a:gd name="connsiteY43" fmla="*/ 523771 h 4262764"/>
              <a:gd name="connsiteX44" fmla="*/ 771049 w 4262763"/>
              <a:gd name="connsiteY44" fmla="*/ 544498 h 4262764"/>
              <a:gd name="connsiteX45" fmla="*/ 746841 w 4262763"/>
              <a:gd name="connsiteY45" fmla="*/ 565593 h 4262764"/>
              <a:gd name="connsiteX46" fmla="*/ 722961 w 4262763"/>
              <a:gd name="connsiteY46" fmla="*/ 587051 h 4262764"/>
              <a:gd name="connsiteX47" fmla="*/ 699416 w 4262763"/>
              <a:gd name="connsiteY47" fmla="*/ 608869 h 4262764"/>
              <a:gd name="connsiteX48" fmla="*/ 676207 w 4262763"/>
              <a:gd name="connsiteY48" fmla="*/ 631041 h 4262764"/>
              <a:gd name="connsiteX49" fmla="*/ 653341 w 4262763"/>
              <a:gd name="connsiteY49" fmla="*/ 653565 h 4262764"/>
              <a:gd name="connsiteX50" fmla="*/ 630821 w 4262763"/>
              <a:gd name="connsiteY50" fmla="*/ 676434 h 4262764"/>
              <a:gd name="connsiteX51" fmla="*/ 608652 w 4262763"/>
              <a:gd name="connsiteY51" fmla="*/ 699646 h 4262764"/>
              <a:gd name="connsiteX52" fmla="*/ 586838 w 4262763"/>
              <a:gd name="connsiteY52" fmla="*/ 723195 h 4262764"/>
              <a:gd name="connsiteX53" fmla="*/ 565383 w 4262763"/>
              <a:gd name="connsiteY53" fmla="*/ 747078 h 4262764"/>
              <a:gd name="connsiteX54" fmla="*/ 544291 w 4262763"/>
              <a:gd name="connsiteY54" fmla="*/ 771290 h 4262764"/>
              <a:gd name="connsiteX55" fmla="*/ 523568 w 4262763"/>
              <a:gd name="connsiteY55" fmla="*/ 795826 h 4262764"/>
              <a:gd name="connsiteX56" fmla="*/ 503217 w 4262763"/>
              <a:gd name="connsiteY56" fmla="*/ 820683 h 4262764"/>
              <a:gd name="connsiteX57" fmla="*/ 483242 w 4262763"/>
              <a:gd name="connsiteY57" fmla="*/ 845856 h 4262764"/>
              <a:gd name="connsiteX58" fmla="*/ 463648 w 4262763"/>
              <a:gd name="connsiteY58" fmla="*/ 871340 h 4262764"/>
              <a:gd name="connsiteX59" fmla="*/ 444440 w 4262763"/>
              <a:gd name="connsiteY59" fmla="*/ 897132 h 4262764"/>
              <a:gd name="connsiteX60" fmla="*/ 425620 w 4262763"/>
              <a:gd name="connsiteY60" fmla="*/ 923227 h 4262764"/>
              <a:gd name="connsiteX61" fmla="*/ 407195 w 4262763"/>
              <a:gd name="connsiteY61" fmla="*/ 949621 h 4262764"/>
              <a:gd name="connsiteX62" fmla="*/ 389167 w 4262763"/>
              <a:gd name="connsiteY62" fmla="*/ 976310 h 4262764"/>
              <a:gd name="connsiteX63" fmla="*/ 371542 w 4262763"/>
              <a:gd name="connsiteY63" fmla="*/ 1003289 h 4262764"/>
              <a:gd name="connsiteX64" fmla="*/ 354324 w 4262763"/>
              <a:gd name="connsiteY64" fmla="*/ 1030553 h 4262764"/>
              <a:gd name="connsiteX65" fmla="*/ 337517 w 4262763"/>
              <a:gd name="connsiteY65" fmla="*/ 1058099 h 4262764"/>
              <a:gd name="connsiteX66" fmla="*/ 321125 w 4262763"/>
              <a:gd name="connsiteY66" fmla="*/ 1085923 h 4262764"/>
              <a:gd name="connsiteX67" fmla="*/ 305152 w 4262763"/>
              <a:gd name="connsiteY67" fmla="*/ 1114019 h 4262764"/>
              <a:gd name="connsiteX68" fmla="*/ 289604 w 4262763"/>
              <a:gd name="connsiteY68" fmla="*/ 1142384 h 4262764"/>
              <a:gd name="connsiteX69" fmla="*/ 274483 w 4262763"/>
              <a:gd name="connsiteY69" fmla="*/ 1171013 h 4262764"/>
              <a:gd name="connsiteX70" fmla="*/ 259795 w 4262763"/>
              <a:gd name="connsiteY70" fmla="*/ 1199902 h 4262764"/>
              <a:gd name="connsiteX71" fmla="*/ 245544 w 4262763"/>
              <a:gd name="connsiteY71" fmla="*/ 1229047 h 4262764"/>
              <a:gd name="connsiteX72" fmla="*/ 231734 w 4262763"/>
              <a:gd name="connsiteY72" fmla="*/ 1258443 h 4262764"/>
              <a:gd name="connsiteX73" fmla="*/ 218369 w 4262763"/>
              <a:gd name="connsiteY73" fmla="*/ 1288087 h 4262764"/>
              <a:gd name="connsiteX74" fmla="*/ 205454 w 4262763"/>
              <a:gd name="connsiteY74" fmla="*/ 1317973 h 4262764"/>
              <a:gd name="connsiteX75" fmla="*/ 192993 w 4262763"/>
              <a:gd name="connsiteY75" fmla="*/ 1348098 h 4262764"/>
              <a:gd name="connsiteX76" fmla="*/ 180990 w 4262763"/>
              <a:gd name="connsiteY76" fmla="*/ 1378457 h 4262764"/>
              <a:gd name="connsiteX77" fmla="*/ 169450 w 4262763"/>
              <a:gd name="connsiteY77" fmla="*/ 1409046 h 4262764"/>
              <a:gd name="connsiteX78" fmla="*/ 158376 w 4262763"/>
              <a:gd name="connsiteY78" fmla="*/ 1439860 h 4262764"/>
              <a:gd name="connsiteX79" fmla="*/ 147774 w 4262763"/>
              <a:gd name="connsiteY79" fmla="*/ 1470897 h 4262764"/>
              <a:gd name="connsiteX80" fmla="*/ 137647 w 4262763"/>
              <a:gd name="connsiteY80" fmla="*/ 1502150 h 4262764"/>
              <a:gd name="connsiteX81" fmla="*/ 128000 w 4262763"/>
              <a:gd name="connsiteY81" fmla="*/ 1533616 h 4262764"/>
              <a:gd name="connsiteX82" fmla="*/ 118836 w 4262763"/>
              <a:gd name="connsiteY82" fmla="*/ 1565290 h 4262764"/>
              <a:gd name="connsiteX83" fmla="*/ 110161 w 4262763"/>
              <a:gd name="connsiteY83" fmla="*/ 1597169 h 4262764"/>
              <a:gd name="connsiteX84" fmla="*/ 101979 w 4262763"/>
              <a:gd name="connsiteY84" fmla="*/ 1629248 h 4262764"/>
              <a:gd name="connsiteX85" fmla="*/ 94293 w 4262763"/>
              <a:gd name="connsiteY85" fmla="*/ 1661523 h 4262764"/>
              <a:gd name="connsiteX86" fmla="*/ 87108 w 4262763"/>
              <a:gd name="connsiteY86" fmla="*/ 1693989 h 4262764"/>
              <a:gd name="connsiteX87" fmla="*/ 80429 w 4262763"/>
              <a:gd name="connsiteY87" fmla="*/ 1726642 h 4262764"/>
              <a:gd name="connsiteX88" fmla="*/ 74260 w 4262763"/>
              <a:gd name="connsiteY88" fmla="*/ 1759479 h 4262764"/>
              <a:gd name="connsiteX89" fmla="*/ 68605 w 4262763"/>
              <a:gd name="connsiteY89" fmla="*/ 1792494 h 4262764"/>
              <a:gd name="connsiteX90" fmla="*/ 63468 w 4262763"/>
              <a:gd name="connsiteY90" fmla="*/ 1825684 h 4262764"/>
              <a:gd name="connsiteX91" fmla="*/ 58854 w 4262763"/>
              <a:gd name="connsiteY91" fmla="*/ 1859044 h 4262764"/>
              <a:gd name="connsiteX92" fmla="*/ 54767 w 4262763"/>
              <a:gd name="connsiteY92" fmla="*/ 1892570 h 4262764"/>
              <a:gd name="connsiteX93" fmla="*/ 51211 w 4262763"/>
              <a:gd name="connsiteY93" fmla="*/ 1926258 h 4262764"/>
              <a:gd name="connsiteX94" fmla="*/ 48191 w 4262763"/>
              <a:gd name="connsiteY94" fmla="*/ 1960104 h 4262764"/>
              <a:gd name="connsiteX95" fmla="*/ 45710 w 4262763"/>
              <a:gd name="connsiteY95" fmla="*/ 1994104 h 4262764"/>
              <a:gd name="connsiteX96" fmla="*/ 43774 w 4262763"/>
              <a:gd name="connsiteY96" fmla="*/ 2028251 h 4262764"/>
              <a:gd name="connsiteX97" fmla="*/ 42387 w 4262763"/>
              <a:gd name="connsiteY97" fmla="*/ 2062545 h 4262764"/>
              <a:gd name="connsiteX98" fmla="*/ 41552 w 4262763"/>
              <a:gd name="connsiteY98" fmla="*/ 2096979 h 4262764"/>
              <a:gd name="connsiteX99" fmla="*/ 41275 w 4262763"/>
              <a:gd name="connsiteY99" fmla="*/ 2131382 h 4262764"/>
              <a:gd name="connsiteX100" fmla="*/ 42398 w 4262763"/>
              <a:gd name="connsiteY100" fmla="*/ 2200556 h 4262764"/>
              <a:gd name="connsiteX101" fmla="*/ 43791 w 4262763"/>
              <a:gd name="connsiteY101" fmla="*/ 2234849 h 4262764"/>
              <a:gd name="connsiteX102" fmla="*/ 45732 w 4262763"/>
              <a:gd name="connsiteY102" fmla="*/ 2268996 h 4262764"/>
              <a:gd name="connsiteX103" fmla="*/ 48218 w 4262763"/>
              <a:gd name="connsiteY103" fmla="*/ 2302994 h 4262764"/>
              <a:gd name="connsiteX104" fmla="*/ 51244 w 4262763"/>
              <a:gd name="connsiteY104" fmla="*/ 2336840 h 4262764"/>
              <a:gd name="connsiteX105" fmla="*/ 54805 w 4262763"/>
              <a:gd name="connsiteY105" fmla="*/ 2370527 h 4262764"/>
              <a:gd name="connsiteX106" fmla="*/ 58897 w 4262763"/>
              <a:gd name="connsiteY106" fmla="*/ 2404052 h 4262764"/>
              <a:gd name="connsiteX107" fmla="*/ 63517 w 4262763"/>
              <a:gd name="connsiteY107" fmla="*/ 2437411 h 4262764"/>
              <a:gd name="connsiteX108" fmla="*/ 68659 w 4262763"/>
              <a:gd name="connsiteY108" fmla="*/ 2470600 h 4262764"/>
              <a:gd name="connsiteX109" fmla="*/ 74319 w 4262763"/>
              <a:gd name="connsiteY109" fmla="*/ 2503614 h 4262764"/>
              <a:gd name="connsiteX110" fmla="*/ 80494 w 4262763"/>
              <a:gd name="connsiteY110" fmla="*/ 2536448 h 4262764"/>
              <a:gd name="connsiteX111" fmla="*/ 87178 w 4262763"/>
              <a:gd name="connsiteY111" fmla="*/ 2569100 h 4262764"/>
              <a:gd name="connsiteX112" fmla="*/ 94367 w 4262763"/>
              <a:gd name="connsiteY112" fmla="*/ 2601565 h 4262764"/>
              <a:gd name="connsiteX113" fmla="*/ 102058 w 4262763"/>
              <a:gd name="connsiteY113" fmla="*/ 2633838 h 4262764"/>
              <a:gd name="connsiteX114" fmla="*/ 110245 w 4262763"/>
              <a:gd name="connsiteY114" fmla="*/ 2665914 h 4262764"/>
              <a:gd name="connsiteX115" fmla="*/ 118925 w 4262763"/>
              <a:gd name="connsiteY115" fmla="*/ 2697791 h 4262764"/>
              <a:gd name="connsiteX116" fmla="*/ 128094 w 4262763"/>
              <a:gd name="connsiteY116" fmla="*/ 2729464 h 4262764"/>
              <a:gd name="connsiteX117" fmla="*/ 137746 w 4262763"/>
              <a:gd name="connsiteY117" fmla="*/ 2760928 h 4262764"/>
              <a:gd name="connsiteX118" fmla="*/ 147878 w 4262763"/>
              <a:gd name="connsiteY118" fmla="*/ 2792179 h 4262764"/>
              <a:gd name="connsiteX119" fmla="*/ 158485 w 4262763"/>
              <a:gd name="connsiteY119" fmla="*/ 2823212 h 4262764"/>
              <a:gd name="connsiteX120" fmla="*/ 169563 w 4262763"/>
              <a:gd name="connsiteY120" fmla="*/ 2854025 h 4262764"/>
              <a:gd name="connsiteX121" fmla="*/ 181108 w 4262763"/>
              <a:gd name="connsiteY121" fmla="*/ 2884611 h 4262764"/>
              <a:gd name="connsiteX122" fmla="*/ 193115 w 4262763"/>
              <a:gd name="connsiteY122" fmla="*/ 2914968 h 4262764"/>
              <a:gd name="connsiteX123" fmla="*/ 205581 w 4262763"/>
              <a:gd name="connsiteY123" fmla="*/ 2945090 h 4262764"/>
              <a:gd name="connsiteX124" fmla="*/ 218500 w 4262763"/>
              <a:gd name="connsiteY124" fmla="*/ 2974974 h 4262764"/>
              <a:gd name="connsiteX125" fmla="*/ 231870 w 4262763"/>
              <a:gd name="connsiteY125" fmla="*/ 3004615 h 4262764"/>
              <a:gd name="connsiteX126" fmla="*/ 245684 w 4262763"/>
              <a:gd name="connsiteY126" fmla="*/ 3034008 h 4262764"/>
              <a:gd name="connsiteX127" fmla="*/ 259939 w 4262763"/>
              <a:gd name="connsiteY127" fmla="*/ 3063151 h 4262764"/>
              <a:gd name="connsiteX128" fmla="*/ 274631 w 4262763"/>
              <a:gd name="connsiteY128" fmla="*/ 3092037 h 4262764"/>
              <a:gd name="connsiteX129" fmla="*/ 289756 w 4262763"/>
              <a:gd name="connsiteY129" fmla="*/ 3120663 h 4262764"/>
              <a:gd name="connsiteX130" fmla="*/ 305309 w 4262763"/>
              <a:gd name="connsiteY130" fmla="*/ 3149025 h 4262764"/>
              <a:gd name="connsiteX131" fmla="*/ 321285 w 4262763"/>
              <a:gd name="connsiteY131" fmla="*/ 3177119 h 4262764"/>
              <a:gd name="connsiteX132" fmla="*/ 337681 w 4262763"/>
              <a:gd name="connsiteY132" fmla="*/ 3204939 h 4262764"/>
              <a:gd name="connsiteX133" fmla="*/ 354493 w 4262763"/>
              <a:gd name="connsiteY133" fmla="*/ 3232482 h 4262764"/>
              <a:gd name="connsiteX134" fmla="*/ 371715 w 4262763"/>
              <a:gd name="connsiteY134" fmla="*/ 3259744 h 4262764"/>
              <a:gd name="connsiteX135" fmla="*/ 389344 w 4262763"/>
              <a:gd name="connsiteY135" fmla="*/ 3286720 h 4262764"/>
              <a:gd name="connsiteX136" fmla="*/ 407375 w 4262763"/>
              <a:gd name="connsiteY136" fmla="*/ 3313405 h 4262764"/>
              <a:gd name="connsiteX137" fmla="*/ 425804 w 4262763"/>
              <a:gd name="connsiteY137" fmla="*/ 3339796 h 4262764"/>
              <a:gd name="connsiteX138" fmla="*/ 444627 w 4262763"/>
              <a:gd name="connsiteY138" fmla="*/ 3365888 h 4262764"/>
              <a:gd name="connsiteX139" fmla="*/ 463840 w 4262763"/>
              <a:gd name="connsiteY139" fmla="*/ 3391677 h 4262764"/>
              <a:gd name="connsiteX140" fmla="*/ 483437 w 4262763"/>
              <a:gd name="connsiteY140" fmla="*/ 3417158 h 4262764"/>
              <a:gd name="connsiteX141" fmla="*/ 503416 w 4262763"/>
              <a:gd name="connsiteY141" fmla="*/ 3442328 h 4262764"/>
              <a:gd name="connsiteX142" fmla="*/ 523770 w 4262763"/>
              <a:gd name="connsiteY142" fmla="*/ 3467181 h 4262764"/>
              <a:gd name="connsiteX143" fmla="*/ 544498 w 4262763"/>
              <a:gd name="connsiteY143" fmla="*/ 3491714 h 4262764"/>
              <a:gd name="connsiteX144" fmla="*/ 565593 w 4262763"/>
              <a:gd name="connsiteY144" fmla="*/ 3515923 h 4262764"/>
              <a:gd name="connsiteX145" fmla="*/ 587051 w 4262763"/>
              <a:gd name="connsiteY145" fmla="*/ 3539802 h 4262764"/>
              <a:gd name="connsiteX146" fmla="*/ 608869 w 4262763"/>
              <a:gd name="connsiteY146" fmla="*/ 3563348 h 4262764"/>
              <a:gd name="connsiteX147" fmla="*/ 631041 w 4262763"/>
              <a:gd name="connsiteY147" fmla="*/ 3586557 h 4262764"/>
              <a:gd name="connsiteX148" fmla="*/ 653565 w 4262763"/>
              <a:gd name="connsiteY148" fmla="*/ 3609423 h 4262764"/>
              <a:gd name="connsiteX149" fmla="*/ 676434 w 4262763"/>
              <a:gd name="connsiteY149" fmla="*/ 3631943 h 4262764"/>
              <a:gd name="connsiteX150" fmla="*/ 699646 w 4262763"/>
              <a:gd name="connsiteY150" fmla="*/ 3654112 h 4262764"/>
              <a:gd name="connsiteX151" fmla="*/ 723195 w 4262763"/>
              <a:gd name="connsiteY151" fmla="*/ 3675926 h 4262764"/>
              <a:gd name="connsiteX152" fmla="*/ 747078 w 4262763"/>
              <a:gd name="connsiteY152" fmla="*/ 3697381 h 4262764"/>
              <a:gd name="connsiteX153" fmla="*/ 771290 w 4262763"/>
              <a:gd name="connsiteY153" fmla="*/ 3718472 h 4262764"/>
              <a:gd name="connsiteX154" fmla="*/ 795826 w 4262763"/>
              <a:gd name="connsiteY154" fmla="*/ 3739196 h 4262764"/>
              <a:gd name="connsiteX155" fmla="*/ 820683 w 4262763"/>
              <a:gd name="connsiteY155" fmla="*/ 3759547 h 4262764"/>
              <a:gd name="connsiteX156" fmla="*/ 845856 w 4262763"/>
              <a:gd name="connsiteY156" fmla="*/ 3779522 h 4262764"/>
              <a:gd name="connsiteX157" fmla="*/ 871340 w 4262763"/>
              <a:gd name="connsiteY157" fmla="*/ 3799116 h 4262764"/>
              <a:gd name="connsiteX158" fmla="*/ 897132 w 4262763"/>
              <a:gd name="connsiteY158" fmla="*/ 3818325 h 4262764"/>
              <a:gd name="connsiteX159" fmla="*/ 923227 w 4262763"/>
              <a:gd name="connsiteY159" fmla="*/ 3837144 h 4262764"/>
              <a:gd name="connsiteX160" fmla="*/ 949621 w 4262763"/>
              <a:gd name="connsiteY160" fmla="*/ 3855569 h 4262764"/>
              <a:gd name="connsiteX161" fmla="*/ 976310 w 4262763"/>
              <a:gd name="connsiteY161" fmla="*/ 3873597 h 4262764"/>
              <a:gd name="connsiteX162" fmla="*/ 1003288 w 4262763"/>
              <a:gd name="connsiteY162" fmla="*/ 3891221 h 4262764"/>
              <a:gd name="connsiteX163" fmla="*/ 1030553 w 4262763"/>
              <a:gd name="connsiteY163" fmla="*/ 3908440 h 4262764"/>
              <a:gd name="connsiteX164" fmla="*/ 1058099 w 4262763"/>
              <a:gd name="connsiteY164" fmla="*/ 3925247 h 4262764"/>
              <a:gd name="connsiteX165" fmla="*/ 1085922 w 4262763"/>
              <a:gd name="connsiteY165" fmla="*/ 3941639 h 4262764"/>
              <a:gd name="connsiteX166" fmla="*/ 1114019 w 4262763"/>
              <a:gd name="connsiteY166" fmla="*/ 3957612 h 4262764"/>
              <a:gd name="connsiteX167" fmla="*/ 1142384 w 4262763"/>
              <a:gd name="connsiteY167" fmla="*/ 3973160 h 4262764"/>
              <a:gd name="connsiteX168" fmla="*/ 1171013 w 4262763"/>
              <a:gd name="connsiteY168" fmla="*/ 3988281 h 4262764"/>
              <a:gd name="connsiteX169" fmla="*/ 1199902 w 4262763"/>
              <a:gd name="connsiteY169" fmla="*/ 4002969 h 4262764"/>
              <a:gd name="connsiteX170" fmla="*/ 1229047 w 4262763"/>
              <a:gd name="connsiteY170" fmla="*/ 4017220 h 4262764"/>
              <a:gd name="connsiteX171" fmla="*/ 1258443 w 4262763"/>
              <a:gd name="connsiteY171" fmla="*/ 4031030 h 4262764"/>
              <a:gd name="connsiteX172" fmla="*/ 1288087 w 4262763"/>
              <a:gd name="connsiteY172" fmla="*/ 4044395 h 4262764"/>
              <a:gd name="connsiteX173" fmla="*/ 1317973 w 4262763"/>
              <a:gd name="connsiteY173" fmla="*/ 4057309 h 4262764"/>
              <a:gd name="connsiteX174" fmla="*/ 1348098 w 4262763"/>
              <a:gd name="connsiteY174" fmla="*/ 4069771 h 4262764"/>
              <a:gd name="connsiteX175" fmla="*/ 1378457 w 4262763"/>
              <a:gd name="connsiteY175" fmla="*/ 4081773 h 4262764"/>
              <a:gd name="connsiteX176" fmla="*/ 1409046 w 4262763"/>
              <a:gd name="connsiteY176" fmla="*/ 4093314 h 4262764"/>
              <a:gd name="connsiteX177" fmla="*/ 1439860 w 4262763"/>
              <a:gd name="connsiteY177" fmla="*/ 4104388 h 4262764"/>
              <a:gd name="connsiteX178" fmla="*/ 1470897 w 4262763"/>
              <a:gd name="connsiteY178" fmla="*/ 4114990 h 4262764"/>
              <a:gd name="connsiteX179" fmla="*/ 1502150 w 4262763"/>
              <a:gd name="connsiteY179" fmla="*/ 4125117 h 4262764"/>
              <a:gd name="connsiteX180" fmla="*/ 1533616 w 4262763"/>
              <a:gd name="connsiteY180" fmla="*/ 4134764 h 4262764"/>
              <a:gd name="connsiteX181" fmla="*/ 1565290 w 4262763"/>
              <a:gd name="connsiteY181" fmla="*/ 4143928 h 4262764"/>
              <a:gd name="connsiteX182" fmla="*/ 1597169 w 4262763"/>
              <a:gd name="connsiteY182" fmla="*/ 4152603 h 4262764"/>
              <a:gd name="connsiteX183" fmla="*/ 1629248 w 4262763"/>
              <a:gd name="connsiteY183" fmla="*/ 4160785 h 4262764"/>
              <a:gd name="connsiteX184" fmla="*/ 1661523 w 4262763"/>
              <a:gd name="connsiteY184" fmla="*/ 4168471 h 4262764"/>
              <a:gd name="connsiteX185" fmla="*/ 1693989 w 4262763"/>
              <a:gd name="connsiteY185" fmla="*/ 4175656 h 4262764"/>
              <a:gd name="connsiteX186" fmla="*/ 1726642 w 4262763"/>
              <a:gd name="connsiteY186" fmla="*/ 4182335 h 4262764"/>
              <a:gd name="connsiteX187" fmla="*/ 1759479 w 4262763"/>
              <a:gd name="connsiteY187" fmla="*/ 4188504 h 4262764"/>
              <a:gd name="connsiteX188" fmla="*/ 1792494 w 4262763"/>
              <a:gd name="connsiteY188" fmla="*/ 4194159 h 4262764"/>
              <a:gd name="connsiteX189" fmla="*/ 1825684 w 4262763"/>
              <a:gd name="connsiteY189" fmla="*/ 4199296 h 4262764"/>
              <a:gd name="connsiteX190" fmla="*/ 1859044 w 4262763"/>
              <a:gd name="connsiteY190" fmla="*/ 4203910 h 4262764"/>
              <a:gd name="connsiteX191" fmla="*/ 1892570 w 4262763"/>
              <a:gd name="connsiteY191" fmla="*/ 4207997 h 4262764"/>
              <a:gd name="connsiteX192" fmla="*/ 1926258 w 4262763"/>
              <a:gd name="connsiteY192" fmla="*/ 4211553 h 4262764"/>
              <a:gd name="connsiteX193" fmla="*/ 1960104 w 4262763"/>
              <a:gd name="connsiteY193" fmla="*/ 4214573 h 4262764"/>
              <a:gd name="connsiteX194" fmla="*/ 1994103 w 4262763"/>
              <a:gd name="connsiteY194" fmla="*/ 4217054 h 4262764"/>
              <a:gd name="connsiteX195" fmla="*/ 2028251 w 4262763"/>
              <a:gd name="connsiteY195" fmla="*/ 4218990 h 4262764"/>
              <a:gd name="connsiteX196" fmla="*/ 2062545 w 4262763"/>
              <a:gd name="connsiteY196" fmla="*/ 4220377 h 4262764"/>
              <a:gd name="connsiteX197" fmla="*/ 2096978 w 4262763"/>
              <a:gd name="connsiteY197" fmla="*/ 4221212 h 4262764"/>
              <a:gd name="connsiteX198" fmla="*/ 2131382 w 4262763"/>
              <a:gd name="connsiteY198" fmla="*/ 4221489 h 4262764"/>
              <a:gd name="connsiteX199" fmla="*/ 2200556 w 4262763"/>
              <a:gd name="connsiteY199" fmla="*/ 4220367 h 4262764"/>
              <a:gd name="connsiteX200" fmla="*/ 2234848 w 4262763"/>
              <a:gd name="connsiteY200" fmla="*/ 4218974 h 4262764"/>
              <a:gd name="connsiteX201" fmla="*/ 2268996 w 4262763"/>
              <a:gd name="connsiteY201" fmla="*/ 4217032 h 4262764"/>
              <a:gd name="connsiteX202" fmla="*/ 2302995 w 4262763"/>
              <a:gd name="connsiteY202" fmla="*/ 4214546 h 4262764"/>
              <a:gd name="connsiteX203" fmla="*/ 2336840 w 4262763"/>
              <a:gd name="connsiteY203" fmla="*/ 4211521 h 4262764"/>
              <a:gd name="connsiteX204" fmla="*/ 2370527 w 4262763"/>
              <a:gd name="connsiteY204" fmla="*/ 4207960 h 4262764"/>
              <a:gd name="connsiteX205" fmla="*/ 2404052 w 4262763"/>
              <a:gd name="connsiteY205" fmla="*/ 4203867 h 4262764"/>
              <a:gd name="connsiteX206" fmla="*/ 2437411 w 4262763"/>
              <a:gd name="connsiteY206" fmla="*/ 4199247 h 4262764"/>
              <a:gd name="connsiteX207" fmla="*/ 2470600 w 4262763"/>
              <a:gd name="connsiteY207" fmla="*/ 4194105 h 4262764"/>
              <a:gd name="connsiteX208" fmla="*/ 2503613 w 4262763"/>
              <a:gd name="connsiteY208" fmla="*/ 4188445 h 4262764"/>
              <a:gd name="connsiteX209" fmla="*/ 2536448 w 4262763"/>
              <a:gd name="connsiteY209" fmla="*/ 4182270 h 4262764"/>
              <a:gd name="connsiteX210" fmla="*/ 2569100 w 4262763"/>
              <a:gd name="connsiteY210" fmla="*/ 4175586 h 4262764"/>
              <a:gd name="connsiteX211" fmla="*/ 2601565 w 4262763"/>
              <a:gd name="connsiteY211" fmla="*/ 4168397 h 4262764"/>
              <a:gd name="connsiteX212" fmla="*/ 2633837 w 4262763"/>
              <a:gd name="connsiteY212" fmla="*/ 4160706 h 4262764"/>
              <a:gd name="connsiteX213" fmla="*/ 2665915 w 4262763"/>
              <a:gd name="connsiteY213" fmla="*/ 4152519 h 4262764"/>
              <a:gd name="connsiteX214" fmla="*/ 2697791 w 4262763"/>
              <a:gd name="connsiteY214" fmla="*/ 4143839 h 4262764"/>
              <a:gd name="connsiteX215" fmla="*/ 2729464 w 4262763"/>
              <a:gd name="connsiteY215" fmla="*/ 4134671 h 4262764"/>
              <a:gd name="connsiteX216" fmla="*/ 2760928 w 4262763"/>
              <a:gd name="connsiteY216" fmla="*/ 4125018 h 4262764"/>
              <a:gd name="connsiteX217" fmla="*/ 2792179 w 4262763"/>
              <a:gd name="connsiteY217" fmla="*/ 4114886 h 4262764"/>
              <a:gd name="connsiteX218" fmla="*/ 2823213 w 4262763"/>
              <a:gd name="connsiteY218" fmla="*/ 4104279 h 4262764"/>
              <a:gd name="connsiteX219" fmla="*/ 2854025 w 4262763"/>
              <a:gd name="connsiteY219" fmla="*/ 4093201 h 4262764"/>
              <a:gd name="connsiteX220" fmla="*/ 2884611 w 4262763"/>
              <a:gd name="connsiteY220" fmla="*/ 4081656 h 4262764"/>
              <a:gd name="connsiteX221" fmla="*/ 2914968 w 4262763"/>
              <a:gd name="connsiteY221" fmla="*/ 4069649 h 4262764"/>
              <a:gd name="connsiteX222" fmla="*/ 2945090 w 4262763"/>
              <a:gd name="connsiteY222" fmla="*/ 4057183 h 4262764"/>
              <a:gd name="connsiteX223" fmla="*/ 2974974 w 4262763"/>
              <a:gd name="connsiteY223" fmla="*/ 4044263 h 4262764"/>
              <a:gd name="connsiteX224" fmla="*/ 3004615 w 4262763"/>
              <a:gd name="connsiteY224" fmla="*/ 4030894 h 4262764"/>
              <a:gd name="connsiteX225" fmla="*/ 3034008 w 4262763"/>
              <a:gd name="connsiteY225" fmla="*/ 4017080 h 4262764"/>
              <a:gd name="connsiteX226" fmla="*/ 3063151 w 4262763"/>
              <a:gd name="connsiteY226" fmla="*/ 4002824 h 4262764"/>
              <a:gd name="connsiteX227" fmla="*/ 3092037 w 4262763"/>
              <a:gd name="connsiteY227" fmla="*/ 3988132 h 4262764"/>
              <a:gd name="connsiteX228" fmla="*/ 3120663 w 4262763"/>
              <a:gd name="connsiteY228" fmla="*/ 3973008 h 4262764"/>
              <a:gd name="connsiteX229" fmla="*/ 3149025 w 4262763"/>
              <a:gd name="connsiteY229" fmla="*/ 3957455 h 4262764"/>
              <a:gd name="connsiteX230" fmla="*/ 3177119 w 4262763"/>
              <a:gd name="connsiteY230" fmla="*/ 3941478 h 4262764"/>
              <a:gd name="connsiteX231" fmla="*/ 3204939 w 4262763"/>
              <a:gd name="connsiteY231" fmla="*/ 3925083 h 4262764"/>
              <a:gd name="connsiteX232" fmla="*/ 3232482 w 4262763"/>
              <a:gd name="connsiteY232" fmla="*/ 3908271 h 4262764"/>
              <a:gd name="connsiteX233" fmla="*/ 3259744 w 4262763"/>
              <a:gd name="connsiteY233" fmla="*/ 3891049 h 4262764"/>
              <a:gd name="connsiteX234" fmla="*/ 3286720 w 4262763"/>
              <a:gd name="connsiteY234" fmla="*/ 3873420 h 4262764"/>
              <a:gd name="connsiteX235" fmla="*/ 3313405 w 4262763"/>
              <a:gd name="connsiteY235" fmla="*/ 3855389 h 4262764"/>
              <a:gd name="connsiteX236" fmla="*/ 3339796 w 4262763"/>
              <a:gd name="connsiteY236" fmla="*/ 3836960 h 4262764"/>
              <a:gd name="connsiteX237" fmla="*/ 3365888 w 4262763"/>
              <a:gd name="connsiteY237" fmla="*/ 3818137 h 4262764"/>
              <a:gd name="connsiteX238" fmla="*/ 3391677 w 4262763"/>
              <a:gd name="connsiteY238" fmla="*/ 3798924 h 4262764"/>
              <a:gd name="connsiteX239" fmla="*/ 3417158 w 4262763"/>
              <a:gd name="connsiteY239" fmla="*/ 3779327 h 4262764"/>
              <a:gd name="connsiteX240" fmla="*/ 3442328 w 4262763"/>
              <a:gd name="connsiteY240" fmla="*/ 3759349 h 4262764"/>
              <a:gd name="connsiteX241" fmla="*/ 3467181 w 4262763"/>
              <a:gd name="connsiteY241" fmla="*/ 3738994 h 4262764"/>
              <a:gd name="connsiteX242" fmla="*/ 3491714 w 4262763"/>
              <a:gd name="connsiteY242" fmla="*/ 3718267 h 4262764"/>
              <a:gd name="connsiteX243" fmla="*/ 3515923 w 4262763"/>
              <a:gd name="connsiteY243" fmla="*/ 3697171 h 4262764"/>
              <a:gd name="connsiteX244" fmla="*/ 3539802 w 4262763"/>
              <a:gd name="connsiteY244" fmla="*/ 3675713 h 4262764"/>
              <a:gd name="connsiteX245" fmla="*/ 3563348 w 4262763"/>
              <a:gd name="connsiteY245" fmla="*/ 3653895 h 4262764"/>
              <a:gd name="connsiteX246" fmla="*/ 3586557 w 4262763"/>
              <a:gd name="connsiteY246" fmla="*/ 3631723 h 4262764"/>
              <a:gd name="connsiteX247" fmla="*/ 3609423 w 4262763"/>
              <a:gd name="connsiteY247" fmla="*/ 3609199 h 4262764"/>
              <a:gd name="connsiteX248" fmla="*/ 3631943 w 4262763"/>
              <a:gd name="connsiteY248" fmla="*/ 3586330 h 4262764"/>
              <a:gd name="connsiteX249" fmla="*/ 3654112 w 4262763"/>
              <a:gd name="connsiteY249" fmla="*/ 3563118 h 4262764"/>
              <a:gd name="connsiteX250" fmla="*/ 3675926 w 4262763"/>
              <a:gd name="connsiteY250" fmla="*/ 3539569 h 4262764"/>
              <a:gd name="connsiteX251" fmla="*/ 3697381 w 4262763"/>
              <a:gd name="connsiteY251" fmla="*/ 3515686 h 4262764"/>
              <a:gd name="connsiteX252" fmla="*/ 3718472 w 4262763"/>
              <a:gd name="connsiteY252" fmla="*/ 3491474 h 4262764"/>
              <a:gd name="connsiteX253" fmla="*/ 3739196 w 4262763"/>
              <a:gd name="connsiteY253" fmla="*/ 3466938 h 4262764"/>
              <a:gd name="connsiteX254" fmla="*/ 3759547 w 4262763"/>
              <a:gd name="connsiteY254" fmla="*/ 3442081 h 4262764"/>
              <a:gd name="connsiteX255" fmla="*/ 3779522 w 4262763"/>
              <a:gd name="connsiteY255" fmla="*/ 3416909 h 4262764"/>
              <a:gd name="connsiteX256" fmla="*/ 3799116 w 4262763"/>
              <a:gd name="connsiteY256" fmla="*/ 3391424 h 4262764"/>
              <a:gd name="connsiteX257" fmla="*/ 3818325 w 4262763"/>
              <a:gd name="connsiteY257" fmla="*/ 3365631 h 4262764"/>
              <a:gd name="connsiteX258" fmla="*/ 3837144 w 4262763"/>
              <a:gd name="connsiteY258" fmla="*/ 3339537 h 4262764"/>
              <a:gd name="connsiteX259" fmla="*/ 3855569 w 4262763"/>
              <a:gd name="connsiteY259" fmla="*/ 3313142 h 4262764"/>
              <a:gd name="connsiteX260" fmla="*/ 3873597 w 4262763"/>
              <a:gd name="connsiteY260" fmla="*/ 3286454 h 4262764"/>
              <a:gd name="connsiteX261" fmla="*/ 3891221 w 4262763"/>
              <a:gd name="connsiteY261" fmla="*/ 3259476 h 4262764"/>
              <a:gd name="connsiteX262" fmla="*/ 3908440 w 4262763"/>
              <a:gd name="connsiteY262" fmla="*/ 3232211 h 4262764"/>
              <a:gd name="connsiteX263" fmla="*/ 3925247 w 4262763"/>
              <a:gd name="connsiteY263" fmla="*/ 3204665 h 4262764"/>
              <a:gd name="connsiteX264" fmla="*/ 3941639 w 4262763"/>
              <a:gd name="connsiteY264" fmla="*/ 3176841 h 4262764"/>
              <a:gd name="connsiteX265" fmla="*/ 3957612 w 4262763"/>
              <a:gd name="connsiteY265" fmla="*/ 3148745 h 4262764"/>
              <a:gd name="connsiteX266" fmla="*/ 3973160 w 4262763"/>
              <a:gd name="connsiteY266" fmla="*/ 3120380 h 4262764"/>
              <a:gd name="connsiteX267" fmla="*/ 3988281 w 4262763"/>
              <a:gd name="connsiteY267" fmla="*/ 3091751 h 4262764"/>
              <a:gd name="connsiteX268" fmla="*/ 4002968 w 4262763"/>
              <a:gd name="connsiteY268" fmla="*/ 3062862 h 4262764"/>
              <a:gd name="connsiteX269" fmla="*/ 4017220 w 4262763"/>
              <a:gd name="connsiteY269" fmla="*/ 3033717 h 4262764"/>
              <a:gd name="connsiteX270" fmla="*/ 4031030 w 4262763"/>
              <a:gd name="connsiteY270" fmla="*/ 3004321 h 4262764"/>
              <a:gd name="connsiteX271" fmla="*/ 4044395 w 4262763"/>
              <a:gd name="connsiteY271" fmla="*/ 2974677 h 4262764"/>
              <a:gd name="connsiteX272" fmla="*/ 4057309 w 4262763"/>
              <a:gd name="connsiteY272" fmla="*/ 2944791 h 4262764"/>
              <a:gd name="connsiteX273" fmla="*/ 4069771 w 4262763"/>
              <a:gd name="connsiteY273" fmla="*/ 2914666 h 4262764"/>
              <a:gd name="connsiteX274" fmla="*/ 4081773 w 4262763"/>
              <a:gd name="connsiteY274" fmla="*/ 2884307 h 4262764"/>
              <a:gd name="connsiteX275" fmla="*/ 4093314 w 4262763"/>
              <a:gd name="connsiteY275" fmla="*/ 2853718 h 4262764"/>
              <a:gd name="connsiteX276" fmla="*/ 4104387 w 4262763"/>
              <a:gd name="connsiteY276" fmla="*/ 2822904 h 4262764"/>
              <a:gd name="connsiteX277" fmla="*/ 4114990 w 4262763"/>
              <a:gd name="connsiteY277" fmla="*/ 2791867 h 4262764"/>
              <a:gd name="connsiteX278" fmla="*/ 4125117 w 4262763"/>
              <a:gd name="connsiteY278" fmla="*/ 2760614 h 4262764"/>
              <a:gd name="connsiteX279" fmla="*/ 4134764 w 4262763"/>
              <a:gd name="connsiteY279" fmla="*/ 2729148 h 4262764"/>
              <a:gd name="connsiteX280" fmla="*/ 4143928 w 4262763"/>
              <a:gd name="connsiteY280" fmla="*/ 2697474 h 4262764"/>
              <a:gd name="connsiteX281" fmla="*/ 4152603 w 4262763"/>
              <a:gd name="connsiteY281" fmla="*/ 2665595 h 4262764"/>
              <a:gd name="connsiteX282" fmla="*/ 4160785 w 4262763"/>
              <a:gd name="connsiteY282" fmla="*/ 2633516 h 4262764"/>
              <a:gd name="connsiteX283" fmla="*/ 4168471 w 4262763"/>
              <a:gd name="connsiteY283" fmla="*/ 2601241 h 4262764"/>
              <a:gd name="connsiteX284" fmla="*/ 4175656 w 4262763"/>
              <a:gd name="connsiteY284" fmla="*/ 2568775 h 4262764"/>
              <a:gd name="connsiteX285" fmla="*/ 4182335 w 4262763"/>
              <a:gd name="connsiteY285" fmla="*/ 2536121 h 4262764"/>
              <a:gd name="connsiteX286" fmla="*/ 4188504 w 4262763"/>
              <a:gd name="connsiteY286" fmla="*/ 2503285 h 4262764"/>
              <a:gd name="connsiteX287" fmla="*/ 4194159 w 4262763"/>
              <a:gd name="connsiteY287" fmla="*/ 2470270 h 4262764"/>
              <a:gd name="connsiteX288" fmla="*/ 4199296 w 4262763"/>
              <a:gd name="connsiteY288" fmla="*/ 2437080 h 4262764"/>
              <a:gd name="connsiteX289" fmla="*/ 4203910 w 4262763"/>
              <a:gd name="connsiteY289" fmla="*/ 2403720 h 4262764"/>
              <a:gd name="connsiteX290" fmla="*/ 4207997 w 4262763"/>
              <a:gd name="connsiteY290" fmla="*/ 2370194 h 4262764"/>
              <a:gd name="connsiteX291" fmla="*/ 4211553 w 4262763"/>
              <a:gd name="connsiteY291" fmla="*/ 2336506 h 4262764"/>
              <a:gd name="connsiteX292" fmla="*/ 4214573 w 4262763"/>
              <a:gd name="connsiteY292" fmla="*/ 2302660 h 4262764"/>
              <a:gd name="connsiteX293" fmla="*/ 4217053 w 4262763"/>
              <a:gd name="connsiteY293" fmla="*/ 2268661 h 4262764"/>
              <a:gd name="connsiteX294" fmla="*/ 4218990 w 4262763"/>
              <a:gd name="connsiteY294" fmla="*/ 2234513 h 4262764"/>
              <a:gd name="connsiteX295" fmla="*/ 4220377 w 4262763"/>
              <a:gd name="connsiteY295" fmla="*/ 2200219 h 4262764"/>
              <a:gd name="connsiteX296" fmla="*/ 4221212 w 4262763"/>
              <a:gd name="connsiteY296" fmla="*/ 2165785 h 4262764"/>
              <a:gd name="connsiteX297" fmla="*/ 4221488 w 4262763"/>
              <a:gd name="connsiteY297" fmla="*/ 2131382 h 4262764"/>
              <a:gd name="connsiteX298" fmla="*/ 4220366 w 4262763"/>
              <a:gd name="connsiteY298" fmla="*/ 2062208 h 4262764"/>
              <a:gd name="connsiteX299" fmla="*/ 4218973 w 4262763"/>
              <a:gd name="connsiteY299" fmla="*/ 2027915 h 4262764"/>
              <a:gd name="connsiteX300" fmla="*/ 4217032 w 4262763"/>
              <a:gd name="connsiteY300" fmla="*/ 1993768 h 4262764"/>
              <a:gd name="connsiteX301" fmla="*/ 4214546 w 4262763"/>
              <a:gd name="connsiteY301" fmla="*/ 1959770 h 4262764"/>
              <a:gd name="connsiteX302" fmla="*/ 4211520 w 4262763"/>
              <a:gd name="connsiteY302" fmla="*/ 1925924 h 4262764"/>
              <a:gd name="connsiteX303" fmla="*/ 4207959 w 4262763"/>
              <a:gd name="connsiteY303" fmla="*/ 1892237 h 4262764"/>
              <a:gd name="connsiteX304" fmla="*/ 4203867 w 4262763"/>
              <a:gd name="connsiteY304" fmla="*/ 1858712 h 4262764"/>
              <a:gd name="connsiteX305" fmla="*/ 4199247 w 4262763"/>
              <a:gd name="connsiteY305" fmla="*/ 1825353 h 4262764"/>
              <a:gd name="connsiteX306" fmla="*/ 4194105 w 4262763"/>
              <a:gd name="connsiteY306" fmla="*/ 1792164 h 4262764"/>
              <a:gd name="connsiteX307" fmla="*/ 4188445 w 4262763"/>
              <a:gd name="connsiteY307" fmla="*/ 1759151 h 4262764"/>
              <a:gd name="connsiteX308" fmla="*/ 4182270 w 4262763"/>
              <a:gd name="connsiteY308" fmla="*/ 1726316 h 4262764"/>
              <a:gd name="connsiteX309" fmla="*/ 4175586 w 4262763"/>
              <a:gd name="connsiteY309" fmla="*/ 1693664 h 4262764"/>
              <a:gd name="connsiteX310" fmla="*/ 4168397 w 4262763"/>
              <a:gd name="connsiteY310" fmla="*/ 1661199 h 4262764"/>
              <a:gd name="connsiteX311" fmla="*/ 4160706 w 4262763"/>
              <a:gd name="connsiteY311" fmla="*/ 1628926 h 4262764"/>
              <a:gd name="connsiteX312" fmla="*/ 4152519 w 4262763"/>
              <a:gd name="connsiteY312" fmla="*/ 1596849 h 4262764"/>
              <a:gd name="connsiteX313" fmla="*/ 4143839 w 4262763"/>
              <a:gd name="connsiteY313" fmla="*/ 1564973 h 4262764"/>
              <a:gd name="connsiteX314" fmla="*/ 4134670 w 4262763"/>
              <a:gd name="connsiteY314" fmla="*/ 1533300 h 4262764"/>
              <a:gd name="connsiteX315" fmla="*/ 4125018 w 4262763"/>
              <a:gd name="connsiteY315" fmla="*/ 1501836 h 4262764"/>
              <a:gd name="connsiteX316" fmla="*/ 4114886 w 4262763"/>
              <a:gd name="connsiteY316" fmla="*/ 1470585 h 4262764"/>
              <a:gd name="connsiteX317" fmla="*/ 4104279 w 4262763"/>
              <a:gd name="connsiteY317" fmla="*/ 1439551 h 4262764"/>
              <a:gd name="connsiteX318" fmla="*/ 4093201 w 4262763"/>
              <a:gd name="connsiteY318" fmla="*/ 1408739 h 4262764"/>
              <a:gd name="connsiteX319" fmla="*/ 4081656 w 4262763"/>
              <a:gd name="connsiteY319" fmla="*/ 1378153 h 4262764"/>
              <a:gd name="connsiteX320" fmla="*/ 4069648 w 4262763"/>
              <a:gd name="connsiteY320" fmla="*/ 1347796 h 4262764"/>
              <a:gd name="connsiteX321" fmla="*/ 4057183 w 4262763"/>
              <a:gd name="connsiteY321" fmla="*/ 1317674 h 4262764"/>
              <a:gd name="connsiteX322" fmla="*/ 4044263 w 4262763"/>
              <a:gd name="connsiteY322" fmla="*/ 1287790 h 4262764"/>
              <a:gd name="connsiteX323" fmla="*/ 4030894 w 4262763"/>
              <a:gd name="connsiteY323" fmla="*/ 1258149 h 4262764"/>
              <a:gd name="connsiteX324" fmla="*/ 4017080 w 4262763"/>
              <a:gd name="connsiteY324" fmla="*/ 1228756 h 4262764"/>
              <a:gd name="connsiteX325" fmla="*/ 4002824 w 4262763"/>
              <a:gd name="connsiteY325" fmla="*/ 1199613 h 4262764"/>
              <a:gd name="connsiteX326" fmla="*/ 3988132 w 4262763"/>
              <a:gd name="connsiteY326" fmla="*/ 1170727 h 4262764"/>
              <a:gd name="connsiteX327" fmla="*/ 3973008 w 4262763"/>
              <a:gd name="connsiteY327" fmla="*/ 1142101 h 4262764"/>
              <a:gd name="connsiteX328" fmla="*/ 3957455 w 4262763"/>
              <a:gd name="connsiteY328" fmla="*/ 1113739 h 4262764"/>
              <a:gd name="connsiteX329" fmla="*/ 3941478 w 4262763"/>
              <a:gd name="connsiteY329" fmla="*/ 1085645 h 4262764"/>
              <a:gd name="connsiteX330" fmla="*/ 3925083 w 4262763"/>
              <a:gd name="connsiteY330" fmla="*/ 1057825 h 4262764"/>
              <a:gd name="connsiteX331" fmla="*/ 3908271 w 4262763"/>
              <a:gd name="connsiteY331" fmla="*/ 1030282 h 4262764"/>
              <a:gd name="connsiteX332" fmla="*/ 3891049 w 4262763"/>
              <a:gd name="connsiteY332" fmla="*/ 1003020 h 4262764"/>
              <a:gd name="connsiteX333" fmla="*/ 3873420 w 4262763"/>
              <a:gd name="connsiteY333" fmla="*/ 976044 h 4262764"/>
              <a:gd name="connsiteX334" fmla="*/ 3855389 w 4262763"/>
              <a:gd name="connsiteY334" fmla="*/ 949359 h 4262764"/>
              <a:gd name="connsiteX335" fmla="*/ 3836960 w 4262763"/>
              <a:gd name="connsiteY335" fmla="*/ 922968 h 4262764"/>
              <a:gd name="connsiteX336" fmla="*/ 3818137 w 4262763"/>
              <a:gd name="connsiteY336" fmla="*/ 896876 h 4262764"/>
              <a:gd name="connsiteX337" fmla="*/ 3798924 w 4262763"/>
              <a:gd name="connsiteY337" fmla="*/ 871087 h 4262764"/>
              <a:gd name="connsiteX338" fmla="*/ 3779327 w 4262763"/>
              <a:gd name="connsiteY338" fmla="*/ 845606 h 4262764"/>
              <a:gd name="connsiteX339" fmla="*/ 3759348 w 4262763"/>
              <a:gd name="connsiteY339" fmla="*/ 820436 h 4262764"/>
              <a:gd name="connsiteX340" fmla="*/ 3738993 w 4262763"/>
              <a:gd name="connsiteY340" fmla="*/ 795582 h 4262764"/>
              <a:gd name="connsiteX341" fmla="*/ 3718266 w 4262763"/>
              <a:gd name="connsiteY341" fmla="*/ 771049 h 4262764"/>
              <a:gd name="connsiteX342" fmla="*/ 3697171 w 4262763"/>
              <a:gd name="connsiteY342" fmla="*/ 746841 h 4262764"/>
              <a:gd name="connsiteX343" fmla="*/ 3675713 w 4262763"/>
              <a:gd name="connsiteY343" fmla="*/ 722962 h 4262764"/>
              <a:gd name="connsiteX344" fmla="*/ 3653895 w 4262763"/>
              <a:gd name="connsiteY344" fmla="*/ 699416 h 4262764"/>
              <a:gd name="connsiteX345" fmla="*/ 3631723 w 4262763"/>
              <a:gd name="connsiteY345" fmla="*/ 676207 h 4262764"/>
              <a:gd name="connsiteX346" fmla="*/ 3609199 w 4262763"/>
              <a:gd name="connsiteY346" fmla="*/ 653341 h 4262764"/>
              <a:gd name="connsiteX347" fmla="*/ 3586330 w 4262763"/>
              <a:gd name="connsiteY347" fmla="*/ 630821 h 4262764"/>
              <a:gd name="connsiteX348" fmla="*/ 3563118 w 4262763"/>
              <a:gd name="connsiteY348" fmla="*/ 608652 h 4262764"/>
              <a:gd name="connsiteX349" fmla="*/ 3539569 w 4262763"/>
              <a:gd name="connsiteY349" fmla="*/ 586838 h 4262764"/>
              <a:gd name="connsiteX350" fmla="*/ 3515686 w 4262763"/>
              <a:gd name="connsiteY350" fmla="*/ 565383 h 4262764"/>
              <a:gd name="connsiteX351" fmla="*/ 3491474 w 4262763"/>
              <a:gd name="connsiteY351" fmla="*/ 544291 h 4262764"/>
              <a:gd name="connsiteX352" fmla="*/ 3466938 w 4262763"/>
              <a:gd name="connsiteY352" fmla="*/ 523568 h 4262764"/>
              <a:gd name="connsiteX353" fmla="*/ 3442081 w 4262763"/>
              <a:gd name="connsiteY353" fmla="*/ 503217 h 4262764"/>
              <a:gd name="connsiteX354" fmla="*/ 3416908 w 4262763"/>
              <a:gd name="connsiteY354" fmla="*/ 483242 h 4262764"/>
              <a:gd name="connsiteX355" fmla="*/ 3391424 w 4262763"/>
              <a:gd name="connsiteY355" fmla="*/ 463648 h 4262764"/>
              <a:gd name="connsiteX356" fmla="*/ 3365632 w 4262763"/>
              <a:gd name="connsiteY356" fmla="*/ 444440 h 4262764"/>
              <a:gd name="connsiteX357" fmla="*/ 3339536 w 4262763"/>
              <a:gd name="connsiteY357" fmla="*/ 425620 h 4262764"/>
              <a:gd name="connsiteX358" fmla="*/ 3313142 w 4262763"/>
              <a:gd name="connsiteY358" fmla="*/ 407195 h 4262764"/>
              <a:gd name="connsiteX359" fmla="*/ 3286454 w 4262763"/>
              <a:gd name="connsiteY359" fmla="*/ 389167 h 4262764"/>
              <a:gd name="connsiteX360" fmla="*/ 3259475 w 4262763"/>
              <a:gd name="connsiteY360" fmla="*/ 371543 h 4262764"/>
              <a:gd name="connsiteX361" fmla="*/ 3232211 w 4262763"/>
              <a:gd name="connsiteY361" fmla="*/ 354324 h 4262764"/>
              <a:gd name="connsiteX362" fmla="*/ 3204664 w 4262763"/>
              <a:gd name="connsiteY362" fmla="*/ 337517 h 4262764"/>
              <a:gd name="connsiteX363" fmla="*/ 3176841 w 4262763"/>
              <a:gd name="connsiteY363" fmla="*/ 321125 h 4262764"/>
              <a:gd name="connsiteX364" fmla="*/ 3148745 w 4262763"/>
              <a:gd name="connsiteY364" fmla="*/ 305152 h 4262764"/>
              <a:gd name="connsiteX365" fmla="*/ 3120380 w 4262763"/>
              <a:gd name="connsiteY365" fmla="*/ 289604 h 4262764"/>
              <a:gd name="connsiteX366" fmla="*/ 3091751 w 4262763"/>
              <a:gd name="connsiteY366" fmla="*/ 274483 h 4262764"/>
              <a:gd name="connsiteX367" fmla="*/ 3062862 w 4262763"/>
              <a:gd name="connsiteY367" fmla="*/ 259795 h 4262764"/>
              <a:gd name="connsiteX368" fmla="*/ 3033717 w 4262763"/>
              <a:gd name="connsiteY368" fmla="*/ 245544 h 4262764"/>
              <a:gd name="connsiteX369" fmla="*/ 3004321 w 4262763"/>
              <a:gd name="connsiteY369" fmla="*/ 231734 h 4262764"/>
              <a:gd name="connsiteX370" fmla="*/ 2974677 w 4262763"/>
              <a:gd name="connsiteY370" fmla="*/ 218370 h 4262764"/>
              <a:gd name="connsiteX371" fmla="*/ 2944791 w 4262763"/>
              <a:gd name="connsiteY371" fmla="*/ 205454 h 4262764"/>
              <a:gd name="connsiteX372" fmla="*/ 2914666 w 4262763"/>
              <a:gd name="connsiteY372" fmla="*/ 192993 h 4262764"/>
              <a:gd name="connsiteX373" fmla="*/ 2884307 w 4262763"/>
              <a:gd name="connsiteY373" fmla="*/ 180990 h 4262764"/>
              <a:gd name="connsiteX374" fmla="*/ 2853718 w 4262763"/>
              <a:gd name="connsiteY374" fmla="*/ 169450 h 4262764"/>
              <a:gd name="connsiteX375" fmla="*/ 2822903 w 4262763"/>
              <a:gd name="connsiteY375" fmla="*/ 158376 h 4262764"/>
              <a:gd name="connsiteX376" fmla="*/ 2791867 w 4262763"/>
              <a:gd name="connsiteY376" fmla="*/ 147774 h 4262764"/>
              <a:gd name="connsiteX377" fmla="*/ 2760614 w 4262763"/>
              <a:gd name="connsiteY377" fmla="*/ 137647 h 4262764"/>
              <a:gd name="connsiteX378" fmla="*/ 2729148 w 4262763"/>
              <a:gd name="connsiteY378" fmla="*/ 128000 h 4262764"/>
              <a:gd name="connsiteX379" fmla="*/ 2697474 w 4262763"/>
              <a:gd name="connsiteY379" fmla="*/ 118836 h 4262764"/>
              <a:gd name="connsiteX380" fmla="*/ 2665595 w 4262763"/>
              <a:gd name="connsiteY380" fmla="*/ 110161 h 4262764"/>
              <a:gd name="connsiteX381" fmla="*/ 2633516 w 4262763"/>
              <a:gd name="connsiteY381" fmla="*/ 101979 h 4262764"/>
              <a:gd name="connsiteX382" fmla="*/ 2601241 w 4262763"/>
              <a:gd name="connsiteY382" fmla="*/ 94293 h 4262764"/>
              <a:gd name="connsiteX383" fmla="*/ 2568775 w 4262763"/>
              <a:gd name="connsiteY383" fmla="*/ 87108 h 4262764"/>
              <a:gd name="connsiteX384" fmla="*/ 2536122 w 4262763"/>
              <a:gd name="connsiteY384" fmla="*/ 80429 h 4262764"/>
              <a:gd name="connsiteX385" fmla="*/ 2503285 w 4262763"/>
              <a:gd name="connsiteY385" fmla="*/ 74260 h 4262764"/>
              <a:gd name="connsiteX386" fmla="*/ 2470270 w 4262763"/>
              <a:gd name="connsiteY386" fmla="*/ 68605 h 4262764"/>
              <a:gd name="connsiteX387" fmla="*/ 2437080 w 4262763"/>
              <a:gd name="connsiteY387" fmla="*/ 63468 h 4262764"/>
              <a:gd name="connsiteX388" fmla="*/ 2403720 w 4262763"/>
              <a:gd name="connsiteY388" fmla="*/ 58854 h 4262764"/>
              <a:gd name="connsiteX389" fmla="*/ 2370194 w 4262763"/>
              <a:gd name="connsiteY389" fmla="*/ 54767 h 4262764"/>
              <a:gd name="connsiteX390" fmla="*/ 2336505 w 4262763"/>
              <a:gd name="connsiteY390" fmla="*/ 51211 h 4262764"/>
              <a:gd name="connsiteX391" fmla="*/ 2302660 w 4262763"/>
              <a:gd name="connsiteY391" fmla="*/ 48191 h 4262764"/>
              <a:gd name="connsiteX392" fmla="*/ 2268661 w 4262763"/>
              <a:gd name="connsiteY392" fmla="*/ 45710 h 4262764"/>
              <a:gd name="connsiteX393" fmla="*/ 2234512 w 4262763"/>
              <a:gd name="connsiteY393" fmla="*/ 43774 h 4262764"/>
              <a:gd name="connsiteX394" fmla="*/ 2200219 w 4262763"/>
              <a:gd name="connsiteY394" fmla="*/ 42387 h 4262764"/>
              <a:gd name="connsiteX395" fmla="*/ 2165785 w 4262763"/>
              <a:gd name="connsiteY395" fmla="*/ 41552 h 4262764"/>
              <a:gd name="connsiteX396" fmla="*/ 2131382 w 4262763"/>
              <a:gd name="connsiteY396" fmla="*/ 0 h 4262764"/>
              <a:gd name="connsiteX397" fmla="*/ 2166789 w 4262763"/>
              <a:gd name="connsiteY397" fmla="*/ 289 h 4262764"/>
              <a:gd name="connsiteX398" fmla="*/ 2201891 w 4262763"/>
              <a:gd name="connsiteY398" fmla="*/ 1146 h 4262764"/>
              <a:gd name="connsiteX399" fmla="*/ 2236852 w 4262763"/>
              <a:gd name="connsiteY399" fmla="*/ 2566 h 4262764"/>
              <a:gd name="connsiteX400" fmla="*/ 2271667 w 4262763"/>
              <a:gd name="connsiteY400" fmla="*/ 4545 h 4262764"/>
              <a:gd name="connsiteX401" fmla="*/ 2306332 w 4262763"/>
              <a:gd name="connsiteY401" fmla="*/ 7079 h 4262764"/>
              <a:gd name="connsiteX402" fmla="*/ 2340841 w 4262763"/>
              <a:gd name="connsiteY402" fmla="*/ 10164 h 4262764"/>
              <a:gd name="connsiteX403" fmla="*/ 2375192 w 4262763"/>
              <a:gd name="connsiteY403" fmla="*/ 13796 h 4262764"/>
              <a:gd name="connsiteX404" fmla="*/ 2409378 w 4262763"/>
              <a:gd name="connsiteY404" fmla="*/ 17969 h 4262764"/>
              <a:gd name="connsiteX405" fmla="*/ 2443396 w 4262763"/>
              <a:gd name="connsiteY405" fmla="*/ 22679 h 4262764"/>
              <a:gd name="connsiteX406" fmla="*/ 2477241 w 4262763"/>
              <a:gd name="connsiteY406" fmla="*/ 27923 h 4262764"/>
              <a:gd name="connsiteX407" fmla="*/ 2510910 w 4262763"/>
              <a:gd name="connsiteY407" fmla="*/ 33696 h 4262764"/>
              <a:gd name="connsiteX408" fmla="*/ 2544396 w 4262763"/>
              <a:gd name="connsiteY408" fmla="*/ 39992 h 4262764"/>
              <a:gd name="connsiteX409" fmla="*/ 2577696 w 4262763"/>
              <a:gd name="connsiteY409" fmla="*/ 46809 h 4262764"/>
              <a:gd name="connsiteX410" fmla="*/ 2610806 w 4262763"/>
              <a:gd name="connsiteY410" fmla="*/ 54142 h 4262764"/>
              <a:gd name="connsiteX411" fmla="*/ 2643721 w 4262763"/>
              <a:gd name="connsiteY411" fmla="*/ 61985 h 4262764"/>
              <a:gd name="connsiteX412" fmla="*/ 2676436 w 4262763"/>
              <a:gd name="connsiteY412" fmla="*/ 70335 h 4262764"/>
              <a:gd name="connsiteX413" fmla="*/ 2708947 w 4262763"/>
              <a:gd name="connsiteY413" fmla="*/ 79188 h 4262764"/>
              <a:gd name="connsiteX414" fmla="*/ 2741250 w 4262763"/>
              <a:gd name="connsiteY414" fmla="*/ 88539 h 4262764"/>
              <a:gd name="connsiteX415" fmla="*/ 2773340 w 4262763"/>
              <a:gd name="connsiteY415" fmla="*/ 98383 h 4262764"/>
              <a:gd name="connsiteX416" fmla="*/ 2805213 w 4262763"/>
              <a:gd name="connsiteY416" fmla="*/ 108716 h 4262764"/>
              <a:gd name="connsiteX417" fmla="*/ 2836865 w 4262763"/>
              <a:gd name="connsiteY417" fmla="*/ 119534 h 4262764"/>
              <a:gd name="connsiteX418" fmla="*/ 2868290 w 4262763"/>
              <a:gd name="connsiteY418" fmla="*/ 130833 h 4262764"/>
              <a:gd name="connsiteX419" fmla="*/ 2899486 w 4262763"/>
              <a:gd name="connsiteY419" fmla="*/ 142608 h 4262764"/>
              <a:gd name="connsiteX420" fmla="*/ 2930446 w 4262763"/>
              <a:gd name="connsiteY420" fmla="*/ 154854 h 4262764"/>
              <a:gd name="connsiteX421" fmla="*/ 2961167 w 4262763"/>
              <a:gd name="connsiteY421" fmla="*/ 167567 h 4262764"/>
              <a:gd name="connsiteX422" fmla="*/ 2991645 w 4262763"/>
              <a:gd name="connsiteY422" fmla="*/ 180743 h 4262764"/>
              <a:gd name="connsiteX423" fmla="*/ 3021874 w 4262763"/>
              <a:gd name="connsiteY423" fmla="*/ 194378 h 4262764"/>
              <a:gd name="connsiteX424" fmla="*/ 3051851 w 4262763"/>
              <a:gd name="connsiteY424" fmla="*/ 208466 h 4262764"/>
              <a:gd name="connsiteX425" fmla="*/ 3081571 w 4262763"/>
              <a:gd name="connsiteY425" fmla="*/ 223004 h 4262764"/>
              <a:gd name="connsiteX426" fmla="*/ 3111030 w 4262763"/>
              <a:gd name="connsiteY426" fmla="*/ 237988 h 4262764"/>
              <a:gd name="connsiteX427" fmla="*/ 3140223 w 4262763"/>
              <a:gd name="connsiteY427" fmla="*/ 253411 h 4262764"/>
              <a:gd name="connsiteX428" fmla="*/ 3169146 w 4262763"/>
              <a:gd name="connsiteY428" fmla="*/ 269272 h 4262764"/>
              <a:gd name="connsiteX429" fmla="*/ 3197796 w 4262763"/>
              <a:gd name="connsiteY429" fmla="*/ 285564 h 4262764"/>
              <a:gd name="connsiteX430" fmla="*/ 3226165 w 4262763"/>
              <a:gd name="connsiteY430" fmla="*/ 302284 h 4262764"/>
              <a:gd name="connsiteX431" fmla="*/ 3254253 w 4262763"/>
              <a:gd name="connsiteY431" fmla="*/ 319427 h 4262764"/>
              <a:gd name="connsiteX432" fmla="*/ 3282052 w 4262763"/>
              <a:gd name="connsiteY432" fmla="*/ 336990 h 4262764"/>
              <a:gd name="connsiteX433" fmla="*/ 3309560 w 4262763"/>
              <a:gd name="connsiteY433" fmla="*/ 354966 h 4262764"/>
              <a:gd name="connsiteX434" fmla="*/ 3336771 w 4262763"/>
              <a:gd name="connsiteY434" fmla="*/ 373352 h 4262764"/>
              <a:gd name="connsiteX435" fmla="*/ 3363682 w 4262763"/>
              <a:gd name="connsiteY435" fmla="*/ 392145 h 4262764"/>
              <a:gd name="connsiteX436" fmla="*/ 3390288 w 4262763"/>
              <a:gd name="connsiteY436" fmla="*/ 411338 h 4262764"/>
              <a:gd name="connsiteX437" fmla="*/ 3416584 w 4262763"/>
              <a:gd name="connsiteY437" fmla="*/ 430928 h 4262764"/>
              <a:gd name="connsiteX438" fmla="*/ 3442567 w 4262763"/>
              <a:gd name="connsiteY438" fmla="*/ 450912 h 4262764"/>
              <a:gd name="connsiteX439" fmla="*/ 3468231 w 4262763"/>
              <a:gd name="connsiteY439" fmla="*/ 471282 h 4262764"/>
              <a:gd name="connsiteX440" fmla="*/ 3493573 w 4262763"/>
              <a:gd name="connsiteY440" fmla="*/ 492037 h 4262764"/>
              <a:gd name="connsiteX441" fmla="*/ 3518588 w 4262763"/>
              <a:gd name="connsiteY441" fmla="*/ 513171 h 4262764"/>
              <a:gd name="connsiteX442" fmla="*/ 3543272 w 4262763"/>
              <a:gd name="connsiteY442" fmla="*/ 534680 h 4262764"/>
              <a:gd name="connsiteX443" fmla="*/ 3567620 w 4262763"/>
              <a:gd name="connsiteY443" fmla="*/ 556560 h 4262764"/>
              <a:gd name="connsiteX444" fmla="*/ 3591628 w 4262763"/>
              <a:gd name="connsiteY444" fmla="*/ 578806 h 4262764"/>
              <a:gd name="connsiteX445" fmla="*/ 3615292 w 4262763"/>
              <a:gd name="connsiteY445" fmla="*/ 601414 h 4262764"/>
              <a:gd name="connsiteX446" fmla="*/ 3638607 w 4262763"/>
              <a:gd name="connsiteY446" fmla="*/ 624379 h 4262764"/>
              <a:gd name="connsiteX447" fmla="*/ 3661569 w 4262763"/>
              <a:gd name="connsiteY447" fmla="*/ 647697 h 4262764"/>
              <a:gd name="connsiteX448" fmla="*/ 3684173 w 4262763"/>
              <a:gd name="connsiteY448" fmla="*/ 671364 h 4262764"/>
              <a:gd name="connsiteX449" fmla="*/ 3706416 w 4262763"/>
              <a:gd name="connsiteY449" fmla="*/ 695376 h 4262764"/>
              <a:gd name="connsiteX450" fmla="*/ 3728292 w 4262763"/>
              <a:gd name="connsiteY450" fmla="*/ 719727 h 4262764"/>
              <a:gd name="connsiteX451" fmla="*/ 3749797 w 4262763"/>
              <a:gd name="connsiteY451" fmla="*/ 744414 h 4262764"/>
              <a:gd name="connsiteX452" fmla="*/ 3770928 w 4262763"/>
              <a:gd name="connsiteY452" fmla="*/ 769432 h 4262764"/>
              <a:gd name="connsiteX453" fmla="*/ 3791679 w 4262763"/>
              <a:gd name="connsiteY453" fmla="*/ 794778 h 4262764"/>
              <a:gd name="connsiteX454" fmla="*/ 3812046 w 4262763"/>
              <a:gd name="connsiteY454" fmla="*/ 820445 h 4262764"/>
              <a:gd name="connsiteX455" fmla="*/ 3832025 w 4262763"/>
              <a:gd name="connsiteY455" fmla="*/ 846431 h 4262764"/>
              <a:gd name="connsiteX456" fmla="*/ 3851612 w 4262763"/>
              <a:gd name="connsiteY456" fmla="*/ 872731 h 4262764"/>
              <a:gd name="connsiteX457" fmla="*/ 3870802 w 4262763"/>
              <a:gd name="connsiteY457" fmla="*/ 899339 h 4262764"/>
              <a:gd name="connsiteX458" fmla="*/ 3889590 w 4262763"/>
              <a:gd name="connsiteY458" fmla="*/ 926253 h 4262764"/>
              <a:gd name="connsiteX459" fmla="*/ 3907973 w 4262763"/>
              <a:gd name="connsiteY459" fmla="*/ 953467 h 4262764"/>
              <a:gd name="connsiteX460" fmla="*/ 3925945 w 4262763"/>
              <a:gd name="connsiteY460" fmla="*/ 980978 h 4262764"/>
              <a:gd name="connsiteX461" fmla="*/ 3943504 w 4262763"/>
              <a:gd name="connsiteY461" fmla="*/ 1008781 h 4262764"/>
              <a:gd name="connsiteX462" fmla="*/ 3960643 w 4262763"/>
              <a:gd name="connsiteY462" fmla="*/ 1036871 h 4262764"/>
              <a:gd name="connsiteX463" fmla="*/ 3977359 w 4262763"/>
              <a:gd name="connsiteY463" fmla="*/ 1065244 h 4262764"/>
              <a:gd name="connsiteX464" fmla="*/ 3993647 w 4262763"/>
              <a:gd name="connsiteY464" fmla="*/ 1093895 h 4262764"/>
              <a:gd name="connsiteX465" fmla="*/ 4009504 w 4262763"/>
              <a:gd name="connsiteY465" fmla="*/ 1122822 h 4262764"/>
              <a:gd name="connsiteX466" fmla="*/ 4024924 w 4262763"/>
              <a:gd name="connsiteY466" fmla="*/ 1152018 h 4262764"/>
              <a:gd name="connsiteX467" fmla="*/ 4039903 w 4262763"/>
              <a:gd name="connsiteY467" fmla="*/ 1181479 h 4262764"/>
              <a:gd name="connsiteX468" fmla="*/ 4054437 w 4262763"/>
              <a:gd name="connsiteY468" fmla="*/ 1211202 h 4262764"/>
              <a:gd name="connsiteX469" fmla="*/ 4068521 w 4262763"/>
              <a:gd name="connsiteY469" fmla="*/ 1241182 h 4262764"/>
              <a:gd name="connsiteX470" fmla="*/ 4082151 w 4262763"/>
              <a:gd name="connsiteY470" fmla="*/ 1271414 h 4262764"/>
              <a:gd name="connsiteX471" fmla="*/ 4095323 w 4262763"/>
              <a:gd name="connsiteY471" fmla="*/ 1301894 h 4262764"/>
              <a:gd name="connsiteX472" fmla="*/ 4108031 w 4262763"/>
              <a:gd name="connsiteY472" fmla="*/ 1332617 h 4262764"/>
              <a:gd name="connsiteX473" fmla="*/ 4120273 w 4262763"/>
              <a:gd name="connsiteY473" fmla="*/ 1363580 h 4262764"/>
              <a:gd name="connsiteX474" fmla="*/ 4132043 w 4262763"/>
              <a:gd name="connsiteY474" fmla="*/ 1394777 h 4262764"/>
              <a:gd name="connsiteX475" fmla="*/ 4143337 w 4262763"/>
              <a:gd name="connsiteY475" fmla="*/ 1426205 h 4262764"/>
              <a:gd name="connsiteX476" fmla="*/ 4154150 w 4262763"/>
              <a:gd name="connsiteY476" fmla="*/ 1457859 h 4262764"/>
              <a:gd name="connsiteX477" fmla="*/ 4164479 w 4262763"/>
              <a:gd name="connsiteY477" fmla="*/ 1489734 h 4262764"/>
              <a:gd name="connsiteX478" fmla="*/ 4174318 w 4262763"/>
              <a:gd name="connsiteY478" fmla="*/ 1521827 h 4262764"/>
              <a:gd name="connsiteX479" fmla="*/ 4183664 w 4262763"/>
              <a:gd name="connsiteY479" fmla="*/ 1554131 h 4262764"/>
              <a:gd name="connsiteX480" fmla="*/ 4192512 w 4262763"/>
              <a:gd name="connsiteY480" fmla="*/ 1586645 h 4262764"/>
              <a:gd name="connsiteX481" fmla="*/ 4200858 w 4262763"/>
              <a:gd name="connsiteY481" fmla="*/ 1619362 h 4262764"/>
              <a:gd name="connsiteX482" fmla="*/ 4208696 w 4262763"/>
              <a:gd name="connsiteY482" fmla="*/ 1652278 h 4262764"/>
              <a:gd name="connsiteX483" fmla="*/ 4216023 w 4262763"/>
              <a:gd name="connsiteY483" fmla="*/ 1685389 h 4262764"/>
              <a:gd name="connsiteX484" fmla="*/ 4222835 w 4262763"/>
              <a:gd name="connsiteY484" fmla="*/ 1718691 h 4262764"/>
              <a:gd name="connsiteX485" fmla="*/ 4229127 w 4262763"/>
              <a:gd name="connsiteY485" fmla="*/ 1752179 h 4262764"/>
              <a:gd name="connsiteX486" fmla="*/ 4234894 w 4262763"/>
              <a:gd name="connsiteY486" fmla="*/ 1785848 h 4262764"/>
              <a:gd name="connsiteX487" fmla="*/ 4240132 w 4262763"/>
              <a:gd name="connsiteY487" fmla="*/ 1819695 h 4262764"/>
              <a:gd name="connsiteX488" fmla="*/ 4244838 w 4262763"/>
              <a:gd name="connsiteY488" fmla="*/ 1853714 h 4262764"/>
              <a:gd name="connsiteX489" fmla="*/ 4249006 w 4262763"/>
              <a:gd name="connsiteY489" fmla="*/ 1887901 h 4262764"/>
              <a:gd name="connsiteX490" fmla="*/ 4252632 w 4262763"/>
              <a:gd name="connsiteY490" fmla="*/ 1922253 h 4262764"/>
              <a:gd name="connsiteX491" fmla="*/ 4255712 w 4262763"/>
              <a:gd name="connsiteY491" fmla="*/ 1956763 h 4262764"/>
              <a:gd name="connsiteX492" fmla="*/ 4258240 w 4262763"/>
              <a:gd name="connsiteY492" fmla="*/ 1991428 h 4262764"/>
              <a:gd name="connsiteX493" fmla="*/ 4260214 w 4262763"/>
              <a:gd name="connsiteY493" fmla="*/ 2026243 h 4262764"/>
              <a:gd name="connsiteX494" fmla="*/ 4261629 w 4262763"/>
              <a:gd name="connsiteY494" fmla="*/ 2061205 h 4262764"/>
              <a:gd name="connsiteX495" fmla="*/ 4262763 w 4262763"/>
              <a:gd name="connsiteY495" fmla="*/ 2131382 h 4262764"/>
              <a:gd name="connsiteX496" fmla="*/ 4262474 w 4262763"/>
              <a:gd name="connsiteY496" fmla="*/ 2166788 h 4262764"/>
              <a:gd name="connsiteX497" fmla="*/ 4261618 w 4262763"/>
              <a:gd name="connsiteY497" fmla="*/ 2201891 h 4262764"/>
              <a:gd name="connsiteX498" fmla="*/ 4260198 w 4262763"/>
              <a:gd name="connsiteY498" fmla="*/ 2236852 h 4262764"/>
              <a:gd name="connsiteX499" fmla="*/ 4258219 w 4262763"/>
              <a:gd name="connsiteY499" fmla="*/ 2271667 h 4262764"/>
              <a:gd name="connsiteX500" fmla="*/ 4255685 w 4262763"/>
              <a:gd name="connsiteY500" fmla="*/ 2306332 h 4262764"/>
              <a:gd name="connsiteX501" fmla="*/ 4252599 w 4262763"/>
              <a:gd name="connsiteY501" fmla="*/ 2340842 h 4262764"/>
              <a:gd name="connsiteX502" fmla="*/ 4248968 w 4262763"/>
              <a:gd name="connsiteY502" fmla="*/ 2375192 h 4262764"/>
              <a:gd name="connsiteX503" fmla="*/ 4244795 w 4262763"/>
              <a:gd name="connsiteY503" fmla="*/ 2409378 h 4262764"/>
              <a:gd name="connsiteX504" fmla="*/ 4240085 w 4262763"/>
              <a:gd name="connsiteY504" fmla="*/ 2443396 h 4262764"/>
              <a:gd name="connsiteX505" fmla="*/ 4234841 w 4262763"/>
              <a:gd name="connsiteY505" fmla="*/ 2477242 h 4262764"/>
              <a:gd name="connsiteX506" fmla="*/ 4229069 w 4262763"/>
              <a:gd name="connsiteY506" fmla="*/ 2510910 h 4262764"/>
              <a:gd name="connsiteX507" fmla="*/ 4222772 w 4262763"/>
              <a:gd name="connsiteY507" fmla="*/ 2544396 h 4262764"/>
              <a:gd name="connsiteX508" fmla="*/ 4215955 w 4262763"/>
              <a:gd name="connsiteY508" fmla="*/ 2577696 h 4262764"/>
              <a:gd name="connsiteX509" fmla="*/ 4208623 w 4262763"/>
              <a:gd name="connsiteY509" fmla="*/ 2610806 h 4262764"/>
              <a:gd name="connsiteX510" fmla="*/ 4200779 w 4262763"/>
              <a:gd name="connsiteY510" fmla="*/ 2643720 h 4262764"/>
              <a:gd name="connsiteX511" fmla="*/ 4192429 w 4262763"/>
              <a:gd name="connsiteY511" fmla="*/ 2676436 h 4262764"/>
              <a:gd name="connsiteX512" fmla="*/ 4183576 w 4262763"/>
              <a:gd name="connsiteY512" fmla="*/ 2708947 h 4262764"/>
              <a:gd name="connsiteX513" fmla="*/ 4174225 w 4262763"/>
              <a:gd name="connsiteY513" fmla="*/ 2741251 h 4262764"/>
              <a:gd name="connsiteX514" fmla="*/ 4164381 w 4262763"/>
              <a:gd name="connsiteY514" fmla="*/ 2773340 h 4262764"/>
              <a:gd name="connsiteX515" fmla="*/ 4154048 w 4262763"/>
              <a:gd name="connsiteY515" fmla="*/ 2805214 h 4262764"/>
              <a:gd name="connsiteX516" fmla="*/ 4143229 w 4262763"/>
              <a:gd name="connsiteY516" fmla="*/ 2836865 h 4262764"/>
              <a:gd name="connsiteX517" fmla="*/ 4131931 w 4262763"/>
              <a:gd name="connsiteY517" fmla="*/ 2868291 h 4262764"/>
              <a:gd name="connsiteX518" fmla="*/ 4120156 w 4262763"/>
              <a:gd name="connsiteY518" fmla="*/ 2899486 h 4262764"/>
              <a:gd name="connsiteX519" fmla="*/ 4107910 w 4262763"/>
              <a:gd name="connsiteY519" fmla="*/ 2930446 h 4262764"/>
              <a:gd name="connsiteX520" fmla="*/ 4095197 w 4262763"/>
              <a:gd name="connsiteY520" fmla="*/ 2961167 h 4262764"/>
              <a:gd name="connsiteX521" fmla="*/ 4082021 w 4262763"/>
              <a:gd name="connsiteY521" fmla="*/ 2991645 h 4262764"/>
              <a:gd name="connsiteX522" fmla="*/ 4068386 w 4262763"/>
              <a:gd name="connsiteY522" fmla="*/ 3021874 h 4262764"/>
              <a:gd name="connsiteX523" fmla="*/ 4054298 w 4262763"/>
              <a:gd name="connsiteY523" fmla="*/ 3051851 h 4262764"/>
              <a:gd name="connsiteX524" fmla="*/ 4039760 w 4262763"/>
              <a:gd name="connsiteY524" fmla="*/ 3081571 h 4262764"/>
              <a:gd name="connsiteX525" fmla="*/ 4024776 w 4262763"/>
              <a:gd name="connsiteY525" fmla="*/ 3111030 h 4262764"/>
              <a:gd name="connsiteX526" fmla="*/ 4009353 w 4262763"/>
              <a:gd name="connsiteY526" fmla="*/ 3140223 h 4262764"/>
              <a:gd name="connsiteX527" fmla="*/ 3993492 w 4262763"/>
              <a:gd name="connsiteY527" fmla="*/ 3169146 h 4262764"/>
              <a:gd name="connsiteX528" fmla="*/ 3977200 w 4262763"/>
              <a:gd name="connsiteY528" fmla="*/ 3197795 h 4262764"/>
              <a:gd name="connsiteX529" fmla="*/ 3960480 w 4262763"/>
              <a:gd name="connsiteY529" fmla="*/ 3226166 h 4262764"/>
              <a:gd name="connsiteX530" fmla="*/ 3943336 w 4262763"/>
              <a:gd name="connsiteY530" fmla="*/ 3254253 h 4262764"/>
              <a:gd name="connsiteX531" fmla="*/ 3925774 w 4262763"/>
              <a:gd name="connsiteY531" fmla="*/ 3282052 h 4262764"/>
              <a:gd name="connsiteX532" fmla="*/ 3907798 w 4262763"/>
              <a:gd name="connsiteY532" fmla="*/ 3309560 h 4262764"/>
              <a:gd name="connsiteX533" fmla="*/ 3889411 w 4262763"/>
              <a:gd name="connsiteY533" fmla="*/ 3336771 h 4262764"/>
              <a:gd name="connsiteX534" fmla="*/ 3870619 w 4262763"/>
              <a:gd name="connsiteY534" fmla="*/ 3363682 h 4262764"/>
              <a:gd name="connsiteX535" fmla="*/ 3851426 w 4262763"/>
              <a:gd name="connsiteY535" fmla="*/ 3390288 h 4262764"/>
              <a:gd name="connsiteX536" fmla="*/ 3831835 w 4262763"/>
              <a:gd name="connsiteY536" fmla="*/ 3416584 h 4262764"/>
              <a:gd name="connsiteX537" fmla="*/ 3811853 w 4262763"/>
              <a:gd name="connsiteY537" fmla="*/ 3442567 h 4262764"/>
              <a:gd name="connsiteX538" fmla="*/ 3791482 w 4262763"/>
              <a:gd name="connsiteY538" fmla="*/ 3468231 h 4262764"/>
              <a:gd name="connsiteX539" fmla="*/ 3770727 w 4262763"/>
              <a:gd name="connsiteY539" fmla="*/ 3493573 h 4262764"/>
              <a:gd name="connsiteX540" fmla="*/ 3749593 w 4262763"/>
              <a:gd name="connsiteY540" fmla="*/ 3518588 h 4262764"/>
              <a:gd name="connsiteX541" fmla="*/ 3728084 w 4262763"/>
              <a:gd name="connsiteY541" fmla="*/ 3543272 h 4262764"/>
              <a:gd name="connsiteX542" fmla="*/ 3706204 w 4262763"/>
              <a:gd name="connsiteY542" fmla="*/ 3567620 h 4262764"/>
              <a:gd name="connsiteX543" fmla="*/ 3683958 w 4262763"/>
              <a:gd name="connsiteY543" fmla="*/ 3591628 h 4262764"/>
              <a:gd name="connsiteX544" fmla="*/ 3661350 w 4262763"/>
              <a:gd name="connsiteY544" fmla="*/ 3615292 h 4262764"/>
              <a:gd name="connsiteX545" fmla="*/ 3638385 w 4262763"/>
              <a:gd name="connsiteY545" fmla="*/ 3638607 h 4262764"/>
              <a:gd name="connsiteX546" fmla="*/ 3615067 w 4262763"/>
              <a:gd name="connsiteY546" fmla="*/ 3661569 h 4262764"/>
              <a:gd name="connsiteX547" fmla="*/ 3591399 w 4262763"/>
              <a:gd name="connsiteY547" fmla="*/ 3684173 h 4262764"/>
              <a:gd name="connsiteX548" fmla="*/ 3567388 w 4262763"/>
              <a:gd name="connsiteY548" fmla="*/ 3706416 h 4262764"/>
              <a:gd name="connsiteX549" fmla="*/ 3543037 w 4262763"/>
              <a:gd name="connsiteY549" fmla="*/ 3728292 h 4262764"/>
              <a:gd name="connsiteX550" fmla="*/ 3518350 w 4262763"/>
              <a:gd name="connsiteY550" fmla="*/ 3749797 h 4262764"/>
              <a:gd name="connsiteX551" fmla="*/ 3493332 w 4262763"/>
              <a:gd name="connsiteY551" fmla="*/ 3770928 h 4262764"/>
              <a:gd name="connsiteX552" fmla="*/ 3467986 w 4262763"/>
              <a:gd name="connsiteY552" fmla="*/ 3791679 h 4262764"/>
              <a:gd name="connsiteX553" fmla="*/ 3442319 w 4262763"/>
              <a:gd name="connsiteY553" fmla="*/ 3812046 h 4262764"/>
              <a:gd name="connsiteX554" fmla="*/ 3416333 w 4262763"/>
              <a:gd name="connsiteY554" fmla="*/ 3832025 h 4262764"/>
              <a:gd name="connsiteX555" fmla="*/ 3390033 w 4262763"/>
              <a:gd name="connsiteY555" fmla="*/ 3851612 h 4262764"/>
              <a:gd name="connsiteX556" fmla="*/ 3363425 w 4262763"/>
              <a:gd name="connsiteY556" fmla="*/ 3870802 h 4262764"/>
              <a:gd name="connsiteX557" fmla="*/ 3336511 w 4262763"/>
              <a:gd name="connsiteY557" fmla="*/ 3889591 h 4262764"/>
              <a:gd name="connsiteX558" fmla="*/ 3309296 w 4262763"/>
              <a:gd name="connsiteY558" fmla="*/ 3907973 h 4262764"/>
              <a:gd name="connsiteX559" fmla="*/ 3281786 w 4262763"/>
              <a:gd name="connsiteY559" fmla="*/ 3925945 h 4262764"/>
              <a:gd name="connsiteX560" fmla="*/ 3253983 w 4262763"/>
              <a:gd name="connsiteY560" fmla="*/ 3943504 h 4262764"/>
              <a:gd name="connsiteX561" fmla="*/ 3225893 w 4262763"/>
              <a:gd name="connsiteY561" fmla="*/ 3960643 h 4262764"/>
              <a:gd name="connsiteX562" fmla="*/ 3197520 w 4262763"/>
              <a:gd name="connsiteY562" fmla="*/ 3977359 h 4262764"/>
              <a:gd name="connsiteX563" fmla="*/ 3168868 w 4262763"/>
              <a:gd name="connsiteY563" fmla="*/ 3993647 h 4262764"/>
              <a:gd name="connsiteX564" fmla="*/ 3139942 w 4262763"/>
              <a:gd name="connsiteY564" fmla="*/ 4009504 h 4262764"/>
              <a:gd name="connsiteX565" fmla="*/ 3110746 w 4262763"/>
              <a:gd name="connsiteY565" fmla="*/ 4024924 h 4262764"/>
              <a:gd name="connsiteX566" fmla="*/ 3081284 w 4262763"/>
              <a:gd name="connsiteY566" fmla="*/ 4039903 h 4262764"/>
              <a:gd name="connsiteX567" fmla="*/ 3051561 w 4262763"/>
              <a:gd name="connsiteY567" fmla="*/ 4054437 h 4262764"/>
              <a:gd name="connsiteX568" fmla="*/ 3021582 w 4262763"/>
              <a:gd name="connsiteY568" fmla="*/ 4068521 h 4262764"/>
              <a:gd name="connsiteX569" fmla="*/ 2991350 w 4262763"/>
              <a:gd name="connsiteY569" fmla="*/ 4082151 h 4262764"/>
              <a:gd name="connsiteX570" fmla="*/ 2960870 w 4262763"/>
              <a:gd name="connsiteY570" fmla="*/ 4095323 h 4262764"/>
              <a:gd name="connsiteX571" fmla="*/ 2930147 w 4262763"/>
              <a:gd name="connsiteY571" fmla="*/ 4108032 h 4262764"/>
              <a:gd name="connsiteX572" fmla="*/ 2899184 w 4262763"/>
              <a:gd name="connsiteY572" fmla="*/ 4120273 h 4262764"/>
              <a:gd name="connsiteX573" fmla="*/ 2867987 w 4262763"/>
              <a:gd name="connsiteY573" fmla="*/ 4132043 h 4262764"/>
              <a:gd name="connsiteX574" fmla="*/ 2836559 w 4262763"/>
              <a:gd name="connsiteY574" fmla="*/ 4143337 h 4262764"/>
              <a:gd name="connsiteX575" fmla="*/ 2804905 w 4262763"/>
              <a:gd name="connsiteY575" fmla="*/ 4154150 h 4262764"/>
              <a:gd name="connsiteX576" fmla="*/ 2773030 w 4262763"/>
              <a:gd name="connsiteY576" fmla="*/ 4164479 h 4262764"/>
              <a:gd name="connsiteX577" fmla="*/ 2740937 w 4262763"/>
              <a:gd name="connsiteY577" fmla="*/ 4174319 h 4262764"/>
              <a:gd name="connsiteX578" fmla="*/ 2708633 w 4262763"/>
              <a:gd name="connsiteY578" fmla="*/ 4183664 h 4262764"/>
              <a:gd name="connsiteX579" fmla="*/ 2676119 w 4262763"/>
              <a:gd name="connsiteY579" fmla="*/ 4192512 h 4262764"/>
              <a:gd name="connsiteX580" fmla="*/ 2643402 w 4262763"/>
              <a:gd name="connsiteY580" fmla="*/ 4200858 h 4262764"/>
              <a:gd name="connsiteX581" fmla="*/ 2610486 w 4262763"/>
              <a:gd name="connsiteY581" fmla="*/ 4208696 h 4262764"/>
              <a:gd name="connsiteX582" fmla="*/ 2577375 w 4262763"/>
              <a:gd name="connsiteY582" fmla="*/ 4216023 h 4262764"/>
              <a:gd name="connsiteX583" fmla="*/ 2544073 w 4262763"/>
              <a:gd name="connsiteY583" fmla="*/ 4222835 h 4262764"/>
              <a:gd name="connsiteX584" fmla="*/ 2510585 w 4262763"/>
              <a:gd name="connsiteY584" fmla="*/ 4229127 h 4262764"/>
              <a:gd name="connsiteX585" fmla="*/ 2476915 w 4262763"/>
              <a:gd name="connsiteY585" fmla="*/ 4234894 h 4262764"/>
              <a:gd name="connsiteX586" fmla="*/ 2443069 w 4262763"/>
              <a:gd name="connsiteY586" fmla="*/ 4240132 h 4262764"/>
              <a:gd name="connsiteX587" fmla="*/ 2409050 w 4262763"/>
              <a:gd name="connsiteY587" fmla="*/ 4244838 h 4262764"/>
              <a:gd name="connsiteX588" fmla="*/ 2374863 w 4262763"/>
              <a:gd name="connsiteY588" fmla="*/ 4249006 h 4262764"/>
              <a:gd name="connsiteX589" fmla="*/ 2340511 w 4262763"/>
              <a:gd name="connsiteY589" fmla="*/ 4252632 h 4262764"/>
              <a:gd name="connsiteX590" fmla="*/ 2306001 w 4262763"/>
              <a:gd name="connsiteY590" fmla="*/ 4255712 h 4262764"/>
              <a:gd name="connsiteX591" fmla="*/ 2271336 w 4262763"/>
              <a:gd name="connsiteY591" fmla="*/ 4258241 h 4262764"/>
              <a:gd name="connsiteX592" fmla="*/ 2236520 w 4262763"/>
              <a:gd name="connsiteY592" fmla="*/ 4260214 h 4262764"/>
              <a:gd name="connsiteX593" fmla="*/ 2201559 w 4262763"/>
              <a:gd name="connsiteY593" fmla="*/ 4261629 h 4262764"/>
              <a:gd name="connsiteX594" fmla="*/ 2131382 w 4262763"/>
              <a:gd name="connsiteY594" fmla="*/ 4262764 h 4262764"/>
              <a:gd name="connsiteX595" fmla="*/ 2095975 w 4262763"/>
              <a:gd name="connsiteY595" fmla="*/ 4262474 h 4262764"/>
              <a:gd name="connsiteX596" fmla="*/ 2060873 w 4262763"/>
              <a:gd name="connsiteY596" fmla="*/ 4261618 h 4262764"/>
              <a:gd name="connsiteX597" fmla="*/ 2025912 w 4262763"/>
              <a:gd name="connsiteY597" fmla="*/ 4260198 h 4262764"/>
              <a:gd name="connsiteX598" fmla="*/ 1991097 w 4262763"/>
              <a:gd name="connsiteY598" fmla="*/ 4258219 h 4262764"/>
              <a:gd name="connsiteX599" fmla="*/ 1956432 w 4262763"/>
              <a:gd name="connsiteY599" fmla="*/ 4255685 h 4262764"/>
              <a:gd name="connsiteX600" fmla="*/ 1921923 w 4262763"/>
              <a:gd name="connsiteY600" fmla="*/ 4252599 h 4262764"/>
              <a:gd name="connsiteX601" fmla="*/ 1887572 w 4262763"/>
              <a:gd name="connsiteY601" fmla="*/ 4248968 h 4262764"/>
              <a:gd name="connsiteX602" fmla="*/ 1853386 w 4262763"/>
              <a:gd name="connsiteY602" fmla="*/ 4244795 h 4262764"/>
              <a:gd name="connsiteX603" fmla="*/ 1819368 w 4262763"/>
              <a:gd name="connsiteY603" fmla="*/ 4240085 h 4262764"/>
              <a:gd name="connsiteX604" fmla="*/ 1785522 w 4262763"/>
              <a:gd name="connsiteY604" fmla="*/ 4234841 h 4262764"/>
              <a:gd name="connsiteX605" fmla="*/ 1751855 w 4262763"/>
              <a:gd name="connsiteY605" fmla="*/ 4229069 h 4262764"/>
              <a:gd name="connsiteX606" fmla="*/ 1718368 w 4262763"/>
              <a:gd name="connsiteY606" fmla="*/ 4222772 h 4262764"/>
              <a:gd name="connsiteX607" fmla="*/ 1685068 w 4262763"/>
              <a:gd name="connsiteY607" fmla="*/ 4215955 h 4262764"/>
              <a:gd name="connsiteX608" fmla="*/ 1651958 w 4262763"/>
              <a:gd name="connsiteY608" fmla="*/ 4208623 h 4262764"/>
              <a:gd name="connsiteX609" fmla="*/ 1619043 w 4262763"/>
              <a:gd name="connsiteY609" fmla="*/ 4200779 h 4262764"/>
              <a:gd name="connsiteX610" fmla="*/ 1586328 w 4262763"/>
              <a:gd name="connsiteY610" fmla="*/ 4192429 h 4262764"/>
              <a:gd name="connsiteX611" fmla="*/ 1553817 w 4262763"/>
              <a:gd name="connsiteY611" fmla="*/ 4183576 h 4262764"/>
              <a:gd name="connsiteX612" fmla="*/ 1521514 w 4262763"/>
              <a:gd name="connsiteY612" fmla="*/ 4174226 h 4262764"/>
              <a:gd name="connsiteX613" fmla="*/ 1489424 w 4262763"/>
              <a:gd name="connsiteY613" fmla="*/ 4164381 h 4262764"/>
              <a:gd name="connsiteX614" fmla="*/ 1457550 w 4262763"/>
              <a:gd name="connsiteY614" fmla="*/ 4154048 h 4262764"/>
              <a:gd name="connsiteX615" fmla="*/ 1425899 w 4262763"/>
              <a:gd name="connsiteY615" fmla="*/ 4143229 h 4262764"/>
              <a:gd name="connsiteX616" fmla="*/ 1394473 w 4262763"/>
              <a:gd name="connsiteY616" fmla="*/ 4131931 h 4262764"/>
              <a:gd name="connsiteX617" fmla="*/ 1363278 w 4262763"/>
              <a:gd name="connsiteY617" fmla="*/ 4120156 h 4262764"/>
              <a:gd name="connsiteX618" fmla="*/ 1332318 w 4262763"/>
              <a:gd name="connsiteY618" fmla="*/ 4107910 h 4262764"/>
              <a:gd name="connsiteX619" fmla="*/ 1301597 w 4262763"/>
              <a:gd name="connsiteY619" fmla="*/ 4095197 h 4262764"/>
              <a:gd name="connsiteX620" fmla="*/ 1271119 w 4262763"/>
              <a:gd name="connsiteY620" fmla="*/ 4082021 h 4262764"/>
              <a:gd name="connsiteX621" fmla="*/ 1240890 w 4262763"/>
              <a:gd name="connsiteY621" fmla="*/ 4068386 h 4262764"/>
              <a:gd name="connsiteX622" fmla="*/ 1210913 w 4262763"/>
              <a:gd name="connsiteY622" fmla="*/ 4054298 h 4262764"/>
              <a:gd name="connsiteX623" fmla="*/ 1181193 w 4262763"/>
              <a:gd name="connsiteY623" fmla="*/ 4039760 h 4262764"/>
              <a:gd name="connsiteX624" fmla="*/ 1151734 w 4262763"/>
              <a:gd name="connsiteY624" fmla="*/ 4024777 h 4262764"/>
              <a:gd name="connsiteX625" fmla="*/ 1122541 w 4262763"/>
              <a:gd name="connsiteY625" fmla="*/ 4009353 h 4262764"/>
              <a:gd name="connsiteX626" fmla="*/ 1093617 w 4262763"/>
              <a:gd name="connsiteY626" fmla="*/ 3993492 h 4262764"/>
              <a:gd name="connsiteX627" fmla="*/ 1064969 w 4262763"/>
              <a:gd name="connsiteY627" fmla="*/ 3977200 h 4262764"/>
              <a:gd name="connsiteX628" fmla="*/ 1036598 w 4262763"/>
              <a:gd name="connsiteY628" fmla="*/ 3960480 h 4262764"/>
              <a:gd name="connsiteX629" fmla="*/ 1008511 w 4262763"/>
              <a:gd name="connsiteY629" fmla="*/ 3943337 h 4262764"/>
              <a:gd name="connsiteX630" fmla="*/ 980712 w 4262763"/>
              <a:gd name="connsiteY630" fmla="*/ 3925774 h 4262764"/>
              <a:gd name="connsiteX631" fmla="*/ 953204 w 4262763"/>
              <a:gd name="connsiteY631" fmla="*/ 3907798 h 4262764"/>
              <a:gd name="connsiteX632" fmla="*/ 925993 w 4262763"/>
              <a:gd name="connsiteY632" fmla="*/ 3889412 h 4262764"/>
              <a:gd name="connsiteX633" fmla="*/ 899082 w 4262763"/>
              <a:gd name="connsiteY633" fmla="*/ 3870619 h 4262764"/>
              <a:gd name="connsiteX634" fmla="*/ 872476 w 4262763"/>
              <a:gd name="connsiteY634" fmla="*/ 3851426 h 4262764"/>
              <a:gd name="connsiteX635" fmla="*/ 846180 w 4262763"/>
              <a:gd name="connsiteY635" fmla="*/ 3831836 h 4262764"/>
              <a:gd name="connsiteX636" fmla="*/ 820197 w 4262763"/>
              <a:gd name="connsiteY636" fmla="*/ 3811853 h 4262764"/>
              <a:gd name="connsiteX637" fmla="*/ 794533 w 4262763"/>
              <a:gd name="connsiteY637" fmla="*/ 3791482 h 4262764"/>
              <a:gd name="connsiteX638" fmla="*/ 769191 w 4262763"/>
              <a:gd name="connsiteY638" fmla="*/ 3770727 h 4262764"/>
              <a:gd name="connsiteX639" fmla="*/ 744176 w 4262763"/>
              <a:gd name="connsiteY639" fmla="*/ 3749593 h 4262764"/>
              <a:gd name="connsiteX640" fmla="*/ 719492 w 4262763"/>
              <a:gd name="connsiteY640" fmla="*/ 3728084 h 4262764"/>
              <a:gd name="connsiteX641" fmla="*/ 695144 w 4262763"/>
              <a:gd name="connsiteY641" fmla="*/ 3706204 h 4262764"/>
              <a:gd name="connsiteX642" fmla="*/ 671136 w 4262763"/>
              <a:gd name="connsiteY642" fmla="*/ 3683958 h 4262764"/>
              <a:gd name="connsiteX643" fmla="*/ 647472 w 4262763"/>
              <a:gd name="connsiteY643" fmla="*/ 3661350 h 4262764"/>
              <a:gd name="connsiteX644" fmla="*/ 624157 w 4262763"/>
              <a:gd name="connsiteY644" fmla="*/ 3638385 h 4262764"/>
              <a:gd name="connsiteX645" fmla="*/ 601195 w 4262763"/>
              <a:gd name="connsiteY645" fmla="*/ 3615067 h 4262764"/>
              <a:gd name="connsiteX646" fmla="*/ 578591 w 4262763"/>
              <a:gd name="connsiteY646" fmla="*/ 3591399 h 4262764"/>
              <a:gd name="connsiteX647" fmla="*/ 556348 w 4262763"/>
              <a:gd name="connsiteY647" fmla="*/ 3567388 h 4262764"/>
              <a:gd name="connsiteX648" fmla="*/ 534472 w 4262763"/>
              <a:gd name="connsiteY648" fmla="*/ 3543037 h 4262764"/>
              <a:gd name="connsiteX649" fmla="*/ 512967 w 4262763"/>
              <a:gd name="connsiteY649" fmla="*/ 3518350 h 4262764"/>
              <a:gd name="connsiteX650" fmla="*/ 491836 w 4262763"/>
              <a:gd name="connsiteY650" fmla="*/ 3493332 h 4262764"/>
              <a:gd name="connsiteX651" fmla="*/ 471085 w 4262763"/>
              <a:gd name="connsiteY651" fmla="*/ 3467986 h 4262764"/>
              <a:gd name="connsiteX652" fmla="*/ 450718 w 4262763"/>
              <a:gd name="connsiteY652" fmla="*/ 3442319 h 4262764"/>
              <a:gd name="connsiteX653" fmla="*/ 430738 w 4262763"/>
              <a:gd name="connsiteY653" fmla="*/ 3416333 h 4262764"/>
              <a:gd name="connsiteX654" fmla="*/ 411152 w 4262763"/>
              <a:gd name="connsiteY654" fmla="*/ 3390034 h 4262764"/>
              <a:gd name="connsiteX655" fmla="*/ 391962 w 4262763"/>
              <a:gd name="connsiteY655" fmla="*/ 3363425 h 4262764"/>
              <a:gd name="connsiteX656" fmla="*/ 373174 w 4262763"/>
              <a:gd name="connsiteY656" fmla="*/ 3336511 h 4262764"/>
              <a:gd name="connsiteX657" fmla="*/ 354791 w 4262763"/>
              <a:gd name="connsiteY657" fmla="*/ 3309297 h 4262764"/>
              <a:gd name="connsiteX658" fmla="*/ 336818 w 4262763"/>
              <a:gd name="connsiteY658" fmla="*/ 3281786 h 4262764"/>
              <a:gd name="connsiteX659" fmla="*/ 319260 w 4262763"/>
              <a:gd name="connsiteY659" fmla="*/ 3253983 h 4262764"/>
              <a:gd name="connsiteX660" fmla="*/ 302121 w 4262763"/>
              <a:gd name="connsiteY660" fmla="*/ 3225893 h 4262764"/>
              <a:gd name="connsiteX661" fmla="*/ 285405 w 4262763"/>
              <a:gd name="connsiteY661" fmla="*/ 3197520 h 4262764"/>
              <a:gd name="connsiteX662" fmla="*/ 269116 w 4262763"/>
              <a:gd name="connsiteY662" fmla="*/ 3168868 h 4262764"/>
              <a:gd name="connsiteX663" fmla="*/ 253260 w 4262763"/>
              <a:gd name="connsiteY663" fmla="*/ 3139942 h 4262764"/>
              <a:gd name="connsiteX664" fmla="*/ 237840 w 4262763"/>
              <a:gd name="connsiteY664" fmla="*/ 3110746 h 4262764"/>
              <a:gd name="connsiteX665" fmla="*/ 222861 w 4262763"/>
              <a:gd name="connsiteY665" fmla="*/ 3081284 h 4262764"/>
              <a:gd name="connsiteX666" fmla="*/ 208327 w 4262763"/>
              <a:gd name="connsiteY666" fmla="*/ 3051562 h 4262764"/>
              <a:gd name="connsiteX667" fmla="*/ 194243 w 4262763"/>
              <a:gd name="connsiteY667" fmla="*/ 3021582 h 4262764"/>
              <a:gd name="connsiteX668" fmla="*/ 180613 w 4262763"/>
              <a:gd name="connsiteY668" fmla="*/ 2991350 h 4262764"/>
              <a:gd name="connsiteX669" fmla="*/ 167441 w 4262763"/>
              <a:gd name="connsiteY669" fmla="*/ 2960870 h 4262764"/>
              <a:gd name="connsiteX670" fmla="*/ 154733 w 4262763"/>
              <a:gd name="connsiteY670" fmla="*/ 2930147 h 4262764"/>
              <a:gd name="connsiteX671" fmla="*/ 142491 w 4262763"/>
              <a:gd name="connsiteY671" fmla="*/ 2899184 h 4262764"/>
              <a:gd name="connsiteX672" fmla="*/ 130721 w 4262763"/>
              <a:gd name="connsiteY672" fmla="*/ 2867987 h 4262764"/>
              <a:gd name="connsiteX673" fmla="*/ 119427 w 4262763"/>
              <a:gd name="connsiteY673" fmla="*/ 2836559 h 4262764"/>
              <a:gd name="connsiteX674" fmla="*/ 108614 w 4262763"/>
              <a:gd name="connsiteY674" fmla="*/ 2804905 h 4262764"/>
              <a:gd name="connsiteX675" fmla="*/ 98285 w 4262763"/>
              <a:gd name="connsiteY675" fmla="*/ 2773030 h 4262764"/>
              <a:gd name="connsiteX676" fmla="*/ 88445 w 4262763"/>
              <a:gd name="connsiteY676" fmla="*/ 2740937 h 4262764"/>
              <a:gd name="connsiteX677" fmla="*/ 79100 w 4262763"/>
              <a:gd name="connsiteY677" fmla="*/ 2708632 h 4262764"/>
              <a:gd name="connsiteX678" fmla="*/ 70252 w 4262763"/>
              <a:gd name="connsiteY678" fmla="*/ 2676119 h 4262764"/>
              <a:gd name="connsiteX679" fmla="*/ 61906 w 4262763"/>
              <a:gd name="connsiteY679" fmla="*/ 2643402 h 4262764"/>
              <a:gd name="connsiteX680" fmla="*/ 54068 w 4262763"/>
              <a:gd name="connsiteY680" fmla="*/ 2610486 h 4262764"/>
              <a:gd name="connsiteX681" fmla="*/ 46741 w 4262763"/>
              <a:gd name="connsiteY681" fmla="*/ 2577375 h 4262764"/>
              <a:gd name="connsiteX682" fmla="*/ 39929 w 4262763"/>
              <a:gd name="connsiteY682" fmla="*/ 2544073 h 4262764"/>
              <a:gd name="connsiteX683" fmla="*/ 33637 w 4262763"/>
              <a:gd name="connsiteY683" fmla="*/ 2510585 h 4262764"/>
              <a:gd name="connsiteX684" fmla="*/ 27870 w 4262763"/>
              <a:gd name="connsiteY684" fmla="*/ 2476916 h 4262764"/>
              <a:gd name="connsiteX685" fmla="*/ 22631 w 4262763"/>
              <a:gd name="connsiteY685" fmla="*/ 2443069 h 4262764"/>
              <a:gd name="connsiteX686" fmla="*/ 17926 w 4262763"/>
              <a:gd name="connsiteY686" fmla="*/ 2409050 h 4262764"/>
              <a:gd name="connsiteX687" fmla="*/ 13758 w 4262763"/>
              <a:gd name="connsiteY687" fmla="*/ 2374863 h 4262764"/>
              <a:gd name="connsiteX688" fmla="*/ 10132 w 4262763"/>
              <a:gd name="connsiteY688" fmla="*/ 2340511 h 4262764"/>
              <a:gd name="connsiteX689" fmla="*/ 7053 w 4262763"/>
              <a:gd name="connsiteY689" fmla="*/ 2306001 h 4262764"/>
              <a:gd name="connsiteX690" fmla="*/ 4524 w 4262763"/>
              <a:gd name="connsiteY690" fmla="*/ 2271336 h 4262764"/>
              <a:gd name="connsiteX691" fmla="*/ 2550 w 4262763"/>
              <a:gd name="connsiteY691" fmla="*/ 2236521 h 4262764"/>
              <a:gd name="connsiteX692" fmla="*/ 1135 w 4262763"/>
              <a:gd name="connsiteY692" fmla="*/ 2201559 h 4262764"/>
              <a:gd name="connsiteX693" fmla="*/ 0 w 4262763"/>
              <a:gd name="connsiteY693" fmla="*/ 2131382 h 4262764"/>
              <a:gd name="connsiteX694" fmla="*/ 289 w 4262763"/>
              <a:gd name="connsiteY694" fmla="*/ 2095976 h 4262764"/>
              <a:gd name="connsiteX695" fmla="*/ 1146 w 4262763"/>
              <a:gd name="connsiteY695" fmla="*/ 2060873 h 4262764"/>
              <a:gd name="connsiteX696" fmla="*/ 2566 w 4262763"/>
              <a:gd name="connsiteY696" fmla="*/ 2025912 h 4262764"/>
              <a:gd name="connsiteX697" fmla="*/ 4545 w 4262763"/>
              <a:gd name="connsiteY697" fmla="*/ 1991097 h 4262764"/>
              <a:gd name="connsiteX698" fmla="*/ 7079 w 4262763"/>
              <a:gd name="connsiteY698" fmla="*/ 1956432 h 4262764"/>
              <a:gd name="connsiteX699" fmla="*/ 10164 w 4262763"/>
              <a:gd name="connsiteY699" fmla="*/ 1921922 h 4262764"/>
              <a:gd name="connsiteX700" fmla="*/ 13796 w 4262763"/>
              <a:gd name="connsiteY700" fmla="*/ 1887572 h 4262764"/>
              <a:gd name="connsiteX701" fmla="*/ 17969 w 4262763"/>
              <a:gd name="connsiteY701" fmla="*/ 1853386 h 4262764"/>
              <a:gd name="connsiteX702" fmla="*/ 22679 w 4262763"/>
              <a:gd name="connsiteY702" fmla="*/ 1819368 h 4262764"/>
              <a:gd name="connsiteX703" fmla="*/ 27923 w 4262763"/>
              <a:gd name="connsiteY703" fmla="*/ 1785522 h 4262764"/>
              <a:gd name="connsiteX704" fmla="*/ 33696 w 4262763"/>
              <a:gd name="connsiteY704" fmla="*/ 1751855 h 4262764"/>
              <a:gd name="connsiteX705" fmla="*/ 39992 w 4262763"/>
              <a:gd name="connsiteY705" fmla="*/ 1718368 h 4262764"/>
              <a:gd name="connsiteX706" fmla="*/ 46809 w 4262763"/>
              <a:gd name="connsiteY706" fmla="*/ 1685068 h 4262764"/>
              <a:gd name="connsiteX707" fmla="*/ 54141 w 4262763"/>
              <a:gd name="connsiteY707" fmla="*/ 1651958 h 4262764"/>
              <a:gd name="connsiteX708" fmla="*/ 61985 w 4262763"/>
              <a:gd name="connsiteY708" fmla="*/ 1619043 h 4262764"/>
              <a:gd name="connsiteX709" fmla="*/ 70335 w 4262763"/>
              <a:gd name="connsiteY709" fmla="*/ 1586328 h 4262764"/>
              <a:gd name="connsiteX710" fmla="*/ 79188 w 4262763"/>
              <a:gd name="connsiteY710" fmla="*/ 1553817 h 4262764"/>
              <a:gd name="connsiteX711" fmla="*/ 88539 w 4262763"/>
              <a:gd name="connsiteY711" fmla="*/ 1521514 h 4262764"/>
              <a:gd name="connsiteX712" fmla="*/ 98383 w 4262763"/>
              <a:gd name="connsiteY712" fmla="*/ 1489424 h 4262764"/>
              <a:gd name="connsiteX713" fmla="*/ 108716 w 4262763"/>
              <a:gd name="connsiteY713" fmla="*/ 1457550 h 4262764"/>
              <a:gd name="connsiteX714" fmla="*/ 119534 w 4262763"/>
              <a:gd name="connsiteY714" fmla="*/ 1425899 h 4262764"/>
              <a:gd name="connsiteX715" fmla="*/ 130833 w 4262763"/>
              <a:gd name="connsiteY715" fmla="*/ 1394474 h 4262764"/>
              <a:gd name="connsiteX716" fmla="*/ 142608 w 4262763"/>
              <a:gd name="connsiteY716" fmla="*/ 1363278 h 4262764"/>
              <a:gd name="connsiteX717" fmla="*/ 154854 w 4262763"/>
              <a:gd name="connsiteY717" fmla="*/ 1332318 h 4262764"/>
              <a:gd name="connsiteX718" fmla="*/ 167567 w 4262763"/>
              <a:gd name="connsiteY718" fmla="*/ 1301597 h 4262764"/>
              <a:gd name="connsiteX719" fmla="*/ 180743 w 4262763"/>
              <a:gd name="connsiteY719" fmla="*/ 1271120 h 4262764"/>
              <a:gd name="connsiteX720" fmla="*/ 194378 w 4262763"/>
              <a:gd name="connsiteY720" fmla="*/ 1240890 h 4262764"/>
              <a:gd name="connsiteX721" fmla="*/ 208466 w 4262763"/>
              <a:gd name="connsiteY721" fmla="*/ 1210913 h 4262764"/>
              <a:gd name="connsiteX722" fmla="*/ 223004 w 4262763"/>
              <a:gd name="connsiteY722" fmla="*/ 1181193 h 4262764"/>
              <a:gd name="connsiteX723" fmla="*/ 237987 w 4262763"/>
              <a:gd name="connsiteY723" fmla="*/ 1151734 h 4262764"/>
              <a:gd name="connsiteX724" fmla="*/ 253411 w 4262763"/>
              <a:gd name="connsiteY724" fmla="*/ 1122541 h 4262764"/>
              <a:gd name="connsiteX725" fmla="*/ 269272 w 4262763"/>
              <a:gd name="connsiteY725" fmla="*/ 1093617 h 4262764"/>
              <a:gd name="connsiteX726" fmla="*/ 285564 w 4262763"/>
              <a:gd name="connsiteY726" fmla="*/ 1064968 h 4262764"/>
              <a:gd name="connsiteX727" fmla="*/ 302284 w 4262763"/>
              <a:gd name="connsiteY727" fmla="*/ 1036598 h 4262764"/>
              <a:gd name="connsiteX728" fmla="*/ 319427 w 4262763"/>
              <a:gd name="connsiteY728" fmla="*/ 1008511 h 4262764"/>
              <a:gd name="connsiteX729" fmla="*/ 336989 w 4262763"/>
              <a:gd name="connsiteY729" fmla="*/ 980712 h 4262764"/>
              <a:gd name="connsiteX730" fmla="*/ 354966 w 4262763"/>
              <a:gd name="connsiteY730" fmla="*/ 953204 h 4262764"/>
              <a:gd name="connsiteX731" fmla="*/ 373353 w 4262763"/>
              <a:gd name="connsiteY731" fmla="*/ 925993 h 4262764"/>
              <a:gd name="connsiteX732" fmla="*/ 392145 w 4262763"/>
              <a:gd name="connsiteY732" fmla="*/ 899082 h 4262764"/>
              <a:gd name="connsiteX733" fmla="*/ 411338 w 4262763"/>
              <a:gd name="connsiteY733" fmla="*/ 872476 h 4262764"/>
              <a:gd name="connsiteX734" fmla="*/ 430928 w 4262763"/>
              <a:gd name="connsiteY734" fmla="*/ 846180 h 4262764"/>
              <a:gd name="connsiteX735" fmla="*/ 450911 w 4262763"/>
              <a:gd name="connsiteY735" fmla="*/ 820197 h 4262764"/>
              <a:gd name="connsiteX736" fmla="*/ 471282 w 4262763"/>
              <a:gd name="connsiteY736" fmla="*/ 794533 h 4262764"/>
              <a:gd name="connsiteX737" fmla="*/ 492037 w 4262763"/>
              <a:gd name="connsiteY737" fmla="*/ 769191 h 4262764"/>
              <a:gd name="connsiteX738" fmla="*/ 513171 w 4262763"/>
              <a:gd name="connsiteY738" fmla="*/ 744176 h 4262764"/>
              <a:gd name="connsiteX739" fmla="*/ 534680 w 4262763"/>
              <a:gd name="connsiteY739" fmla="*/ 719492 h 4262764"/>
              <a:gd name="connsiteX740" fmla="*/ 556560 w 4262763"/>
              <a:gd name="connsiteY740" fmla="*/ 695144 h 4262764"/>
              <a:gd name="connsiteX741" fmla="*/ 578806 w 4262763"/>
              <a:gd name="connsiteY741" fmla="*/ 671136 h 4262764"/>
              <a:gd name="connsiteX742" fmla="*/ 601414 w 4262763"/>
              <a:gd name="connsiteY742" fmla="*/ 647472 h 4262764"/>
              <a:gd name="connsiteX743" fmla="*/ 624379 w 4262763"/>
              <a:gd name="connsiteY743" fmla="*/ 624157 h 4262764"/>
              <a:gd name="connsiteX744" fmla="*/ 647697 w 4262763"/>
              <a:gd name="connsiteY744" fmla="*/ 601195 h 4262764"/>
              <a:gd name="connsiteX745" fmla="*/ 671364 w 4262763"/>
              <a:gd name="connsiteY745" fmla="*/ 578591 h 4262764"/>
              <a:gd name="connsiteX746" fmla="*/ 695376 w 4262763"/>
              <a:gd name="connsiteY746" fmla="*/ 556348 h 4262764"/>
              <a:gd name="connsiteX747" fmla="*/ 719727 w 4262763"/>
              <a:gd name="connsiteY747" fmla="*/ 534472 h 4262764"/>
              <a:gd name="connsiteX748" fmla="*/ 744414 w 4262763"/>
              <a:gd name="connsiteY748" fmla="*/ 512967 h 4262764"/>
              <a:gd name="connsiteX749" fmla="*/ 769432 w 4262763"/>
              <a:gd name="connsiteY749" fmla="*/ 491836 h 4262764"/>
              <a:gd name="connsiteX750" fmla="*/ 794778 w 4262763"/>
              <a:gd name="connsiteY750" fmla="*/ 471085 h 4262764"/>
              <a:gd name="connsiteX751" fmla="*/ 820445 w 4262763"/>
              <a:gd name="connsiteY751" fmla="*/ 450718 h 4262764"/>
              <a:gd name="connsiteX752" fmla="*/ 846431 w 4262763"/>
              <a:gd name="connsiteY752" fmla="*/ 430738 h 4262764"/>
              <a:gd name="connsiteX753" fmla="*/ 872730 w 4262763"/>
              <a:gd name="connsiteY753" fmla="*/ 411152 h 4262764"/>
              <a:gd name="connsiteX754" fmla="*/ 899339 w 4262763"/>
              <a:gd name="connsiteY754" fmla="*/ 391962 h 4262764"/>
              <a:gd name="connsiteX755" fmla="*/ 926253 w 4262763"/>
              <a:gd name="connsiteY755" fmla="*/ 373174 h 4262764"/>
              <a:gd name="connsiteX756" fmla="*/ 953467 w 4262763"/>
              <a:gd name="connsiteY756" fmla="*/ 354791 h 4262764"/>
              <a:gd name="connsiteX757" fmla="*/ 980978 w 4262763"/>
              <a:gd name="connsiteY757" fmla="*/ 336818 h 4262764"/>
              <a:gd name="connsiteX758" fmla="*/ 1008781 w 4262763"/>
              <a:gd name="connsiteY758" fmla="*/ 319260 h 4262764"/>
              <a:gd name="connsiteX759" fmla="*/ 1036871 w 4262763"/>
              <a:gd name="connsiteY759" fmla="*/ 302121 h 4262764"/>
              <a:gd name="connsiteX760" fmla="*/ 1065244 w 4262763"/>
              <a:gd name="connsiteY760" fmla="*/ 285405 h 4262764"/>
              <a:gd name="connsiteX761" fmla="*/ 1093896 w 4262763"/>
              <a:gd name="connsiteY761" fmla="*/ 269116 h 4262764"/>
              <a:gd name="connsiteX762" fmla="*/ 1122822 w 4262763"/>
              <a:gd name="connsiteY762" fmla="*/ 253260 h 4262764"/>
              <a:gd name="connsiteX763" fmla="*/ 1152018 w 4262763"/>
              <a:gd name="connsiteY763" fmla="*/ 237840 h 4262764"/>
              <a:gd name="connsiteX764" fmla="*/ 1181479 w 4262763"/>
              <a:gd name="connsiteY764" fmla="*/ 222861 h 4262764"/>
              <a:gd name="connsiteX765" fmla="*/ 1211202 w 4262763"/>
              <a:gd name="connsiteY765" fmla="*/ 208327 h 4262764"/>
              <a:gd name="connsiteX766" fmla="*/ 1241182 w 4262763"/>
              <a:gd name="connsiteY766" fmla="*/ 194243 h 4262764"/>
              <a:gd name="connsiteX767" fmla="*/ 1271414 w 4262763"/>
              <a:gd name="connsiteY767" fmla="*/ 180613 h 4262764"/>
              <a:gd name="connsiteX768" fmla="*/ 1301894 w 4262763"/>
              <a:gd name="connsiteY768" fmla="*/ 167441 h 4262764"/>
              <a:gd name="connsiteX769" fmla="*/ 1332617 w 4262763"/>
              <a:gd name="connsiteY769" fmla="*/ 154733 h 4262764"/>
              <a:gd name="connsiteX770" fmla="*/ 1363580 w 4262763"/>
              <a:gd name="connsiteY770" fmla="*/ 142491 h 4262764"/>
              <a:gd name="connsiteX771" fmla="*/ 1394777 w 4262763"/>
              <a:gd name="connsiteY771" fmla="*/ 130721 h 4262764"/>
              <a:gd name="connsiteX772" fmla="*/ 1426205 w 4262763"/>
              <a:gd name="connsiteY772" fmla="*/ 119427 h 4262764"/>
              <a:gd name="connsiteX773" fmla="*/ 1457859 w 4262763"/>
              <a:gd name="connsiteY773" fmla="*/ 108614 h 4262764"/>
              <a:gd name="connsiteX774" fmla="*/ 1489734 w 4262763"/>
              <a:gd name="connsiteY774" fmla="*/ 98285 h 4262764"/>
              <a:gd name="connsiteX775" fmla="*/ 1521826 w 4262763"/>
              <a:gd name="connsiteY775" fmla="*/ 88445 h 4262764"/>
              <a:gd name="connsiteX776" fmla="*/ 1554131 w 4262763"/>
              <a:gd name="connsiteY776" fmla="*/ 79100 h 4262764"/>
              <a:gd name="connsiteX777" fmla="*/ 1586645 w 4262763"/>
              <a:gd name="connsiteY777" fmla="*/ 70252 h 4262764"/>
              <a:gd name="connsiteX778" fmla="*/ 1619362 w 4262763"/>
              <a:gd name="connsiteY778" fmla="*/ 61906 h 4262764"/>
              <a:gd name="connsiteX779" fmla="*/ 1652278 w 4262763"/>
              <a:gd name="connsiteY779" fmla="*/ 54068 h 4262764"/>
              <a:gd name="connsiteX780" fmla="*/ 1685389 w 4262763"/>
              <a:gd name="connsiteY780" fmla="*/ 46741 h 4262764"/>
              <a:gd name="connsiteX781" fmla="*/ 1718691 w 4262763"/>
              <a:gd name="connsiteY781" fmla="*/ 39929 h 4262764"/>
              <a:gd name="connsiteX782" fmla="*/ 1752179 w 4262763"/>
              <a:gd name="connsiteY782" fmla="*/ 33637 h 4262764"/>
              <a:gd name="connsiteX783" fmla="*/ 1785848 w 4262763"/>
              <a:gd name="connsiteY783" fmla="*/ 27870 h 4262764"/>
              <a:gd name="connsiteX784" fmla="*/ 1819695 w 4262763"/>
              <a:gd name="connsiteY784" fmla="*/ 22631 h 4262764"/>
              <a:gd name="connsiteX785" fmla="*/ 1853714 w 4262763"/>
              <a:gd name="connsiteY785" fmla="*/ 17926 h 4262764"/>
              <a:gd name="connsiteX786" fmla="*/ 1887901 w 4262763"/>
              <a:gd name="connsiteY786" fmla="*/ 13758 h 4262764"/>
              <a:gd name="connsiteX787" fmla="*/ 1922252 w 4262763"/>
              <a:gd name="connsiteY787" fmla="*/ 10132 h 4262764"/>
              <a:gd name="connsiteX788" fmla="*/ 1956763 w 4262763"/>
              <a:gd name="connsiteY788" fmla="*/ 7053 h 4262764"/>
              <a:gd name="connsiteX789" fmla="*/ 1991428 w 4262763"/>
              <a:gd name="connsiteY789" fmla="*/ 4523 h 4262764"/>
              <a:gd name="connsiteX790" fmla="*/ 2026243 w 4262763"/>
              <a:gd name="connsiteY790" fmla="*/ 2550 h 4262764"/>
              <a:gd name="connsiteX791" fmla="*/ 2061205 w 4262763"/>
              <a:gd name="connsiteY791" fmla="*/ 1135 h 426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</a:cxnLst>
            <a:rect l="l" t="t" r="r" b="b"/>
            <a:pathLst>
              <a:path w="4262763" h="4262764">
                <a:moveTo>
                  <a:pt x="2131382" y="41275"/>
                </a:moveTo>
                <a:lnTo>
                  <a:pt x="2062208" y="42398"/>
                </a:lnTo>
                <a:lnTo>
                  <a:pt x="2027915" y="43791"/>
                </a:lnTo>
                <a:lnTo>
                  <a:pt x="1993768" y="45732"/>
                </a:lnTo>
                <a:lnTo>
                  <a:pt x="1959769" y="48218"/>
                </a:lnTo>
                <a:lnTo>
                  <a:pt x="1925924" y="51243"/>
                </a:lnTo>
                <a:lnTo>
                  <a:pt x="1892237" y="54805"/>
                </a:lnTo>
                <a:lnTo>
                  <a:pt x="1858712" y="58897"/>
                </a:lnTo>
                <a:lnTo>
                  <a:pt x="1825353" y="63517"/>
                </a:lnTo>
                <a:lnTo>
                  <a:pt x="1792164" y="68659"/>
                </a:lnTo>
                <a:lnTo>
                  <a:pt x="1759151" y="74319"/>
                </a:lnTo>
                <a:lnTo>
                  <a:pt x="1726316" y="80494"/>
                </a:lnTo>
                <a:lnTo>
                  <a:pt x="1693664" y="87178"/>
                </a:lnTo>
                <a:lnTo>
                  <a:pt x="1661199" y="94367"/>
                </a:lnTo>
                <a:lnTo>
                  <a:pt x="1628926" y="102058"/>
                </a:lnTo>
                <a:lnTo>
                  <a:pt x="1596849" y="110245"/>
                </a:lnTo>
                <a:lnTo>
                  <a:pt x="1564973" y="118925"/>
                </a:lnTo>
                <a:lnTo>
                  <a:pt x="1533300" y="128094"/>
                </a:lnTo>
                <a:lnTo>
                  <a:pt x="1501836" y="137746"/>
                </a:lnTo>
                <a:lnTo>
                  <a:pt x="1470585" y="147878"/>
                </a:lnTo>
                <a:lnTo>
                  <a:pt x="1439551" y="158485"/>
                </a:lnTo>
                <a:lnTo>
                  <a:pt x="1408739" y="169563"/>
                </a:lnTo>
                <a:lnTo>
                  <a:pt x="1378153" y="181108"/>
                </a:lnTo>
                <a:lnTo>
                  <a:pt x="1347796" y="193115"/>
                </a:lnTo>
                <a:lnTo>
                  <a:pt x="1317674" y="205581"/>
                </a:lnTo>
                <a:lnTo>
                  <a:pt x="1287790" y="218501"/>
                </a:lnTo>
                <a:lnTo>
                  <a:pt x="1258149" y="231870"/>
                </a:lnTo>
                <a:lnTo>
                  <a:pt x="1228755" y="245684"/>
                </a:lnTo>
                <a:lnTo>
                  <a:pt x="1199613" y="259939"/>
                </a:lnTo>
                <a:lnTo>
                  <a:pt x="1170727" y="274632"/>
                </a:lnTo>
                <a:lnTo>
                  <a:pt x="1142100" y="289756"/>
                </a:lnTo>
                <a:lnTo>
                  <a:pt x="1113739" y="305309"/>
                </a:lnTo>
                <a:lnTo>
                  <a:pt x="1085645" y="321285"/>
                </a:lnTo>
                <a:lnTo>
                  <a:pt x="1057825" y="337681"/>
                </a:lnTo>
                <a:lnTo>
                  <a:pt x="1030282" y="354493"/>
                </a:lnTo>
                <a:lnTo>
                  <a:pt x="1003020" y="371715"/>
                </a:lnTo>
                <a:lnTo>
                  <a:pt x="976044" y="389344"/>
                </a:lnTo>
                <a:lnTo>
                  <a:pt x="949359" y="407375"/>
                </a:lnTo>
                <a:lnTo>
                  <a:pt x="922968" y="425804"/>
                </a:lnTo>
                <a:lnTo>
                  <a:pt x="896876" y="444627"/>
                </a:lnTo>
                <a:lnTo>
                  <a:pt x="871087" y="463840"/>
                </a:lnTo>
                <a:lnTo>
                  <a:pt x="845606" y="483437"/>
                </a:lnTo>
                <a:lnTo>
                  <a:pt x="820436" y="503416"/>
                </a:lnTo>
                <a:lnTo>
                  <a:pt x="795582" y="523771"/>
                </a:lnTo>
                <a:lnTo>
                  <a:pt x="771049" y="544498"/>
                </a:lnTo>
                <a:lnTo>
                  <a:pt x="746841" y="565593"/>
                </a:lnTo>
                <a:lnTo>
                  <a:pt x="722961" y="587051"/>
                </a:lnTo>
                <a:lnTo>
                  <a:pt x="699416" y="608869"/>
                </a:lnTo>
                <a:lnTo>
                  <a:pt x="676207" y="631041"/>
                </a:lnTo>
                <a:lnTo>
                  <a:pt x="653341" y="653565"/>
                </a:lnTo>
                <a:lnTo>
                  <a:pt x="630821" y="676434"/>
                </a:lnTo>
                <a:lnTo>
                  <a:pt x="608652" y="699646"/>
                </a:lnTo>
                <a:lnTo>
                  <a:pt x="586838" y="723195"/>
                </a:lnTo>
                <a:lnTo>
                  <a:pt x="565383" y="747078"/>
                </a:lnTo>
                <a:lnTo>
                  <a:pt x="544291" y="771290"/>
                </a:lnTo>
                <a:lnTo>
                  <a:pt x="523568" y="795826"/>
                </a:lnTo>
                <a:lnTo>
                  <a:pt x="503217" y="820683"/>
                </a:lnTo>
                <a:lnTo>
                  <a:pt x="483242" y="845856"/>
                </a:lnTo>
                <a:lnTo>
                  <a:pt x="463648" y="871340"/>
                </a:lnTo>
                <a:lnTo>
                  <a:pt x="444440" y="897132"/>
                </a:lnTo>
                <a:lnTo>
                  <a:pt x="425620" y="923227"/>
                </a:lnTo>
                <a:lnTo>
                  <a:pt x="407195" y="949621"/>
                </a:lnTo>
                <a:lnTo>
                  <a:pt x="389167" y="976310"/>
                </a:lnTo>
                <a:lnTo>
                  <a:pt x="371542" y="1003289"/>
                </a:lnTo>
                <a:lnTo>
                  <a:pt x="354324" y="1030553"/>
                </a:lnTo>
                <a:lnTo>
                  <a:pt x="337517" y="1058099"/>
                </a:lnTo>
                <a:lnTo>
                  <a:pt x="321125" y="1085923"/>
                </a:lnTo>
                <a:lnTo>
                  <a:pt x="305152" y="1114019"/>
                </a:lnTo>
                <a:lnTo>
                  <a:pt x="289604" y="1142384"/>
                </a:lnTo>
                <a:lnTo>
                  <a:pt x="274483" y="1171013"/>
                </a:lnTo>
                <a:lnTo>
                  <a:pt x="259795" y="1199902"/>
                </a:lnTo>
                <a:lnTo>
                  <a:pt x="245544" y="1229047"/>
                </a:lnTo>
                <a:lnTo>
                  <a:pt x="231734" y="1258443"/>
                </a:lnTo>
                <a:lnTo>
                  <a:pt x="218369" y="1288087"/>
                </a:lnTo>
                <a:lnTo>
                  <a:pt x="205454" y="1317973"/>
                </a:lnTo>
                <a:lnTo>
                  <a:pt x="192993" y="1348098"/>
                </a:lnTo>
                <a:lnTo>
                  <a:pt x="180990" y="1378457"/>
                </a:lnTo>
                <a:lnTo>
                  <a:pt x="169450" y="1409046"/>
                </a:lnTo>
                <a:lnTo>
                  <a:pt x="158376" y="1439860"/>
                </a:lnTo>
                <a:lnTo>
                  <a:pt x="147774" y="1470897"/>
                </a:lnTo>
                <a:lnTo>
                  <a:pt x="137647" y="1502150"/>
                </a:lnTo>
                <a:lnTo>
                  <a:pt x="128000" y="1533616"/>
                </a:lnTo>
                <a:lnTo>
                  <a:pt x="118836" y="1565290"/>
                </a:lnTo>
                <a:lnTo>
                  <a:pt x="110161" y="1597169"/>
                </a:lnTo>
                <a:lnTo>
                  <a:pt x="101979" y="1629248"/>
                </a:lnTo>
                <a:lnTo>
                  <a:pt x="94293" y="1661523"/>
                </a:lnTo>
                <a:lnTo>
                  <a:pt x="87108" y="1693989"/>
                </a:lnTo>
                <a:lnTo>
                  <a:pt x="80429" y="1726642"/>
                </a:lnTo>
                <a:lnTo>
                  <a:pt x="74260" y="1759479"/>
                </a:lnTo>
                <a:lnTo>
                  <a:pt x="68605" y="1792494"/>
                </a:lnTo>
                <a:lnTo>
                  <a:pt x="63468" y="1825684"/>
                </a:lnTo>
                <a:lnTo>
                  <a:pt x="58854" y="1859044"/>
                </a:lnTo>
                <a:lnTo>
                  <a:pt x="54767" y="1892570"/>
                </a:lnTo>
                <a:lnTo>
                  <a:pt x="51211" y="1926258"/>
                </a:lnTo>
                <a:lnTo>
                  <a:pt x="48191" y="1960104"/>
                </a:lnTo>
                <a:lnTo>
                  <a:pt x="45710" y="1994104"/>
                </a:lnTo>
                <a:lnTo>
                  <a:pt x="43774" y="2028251"/>
                </a:lnTo>
                <a:lnTo>
                  <a:pt x="42387" y="2062545"/>
                </a:lnTo>
                <a:lnTo>
                  <a:pt x="41552" y="2096979"/>
                </a:lnTo>
                <a:lnTo>
                  <a:pt x="41275" y="2131382"/>
                </a:lnTo>
                <a:lnTo>
                  <a:pt x="42398" y="2200556"/>
                </a:lnTo>
                <a:lnTo>
                  <a:pt x="43791" y="2234849"/>
                </a:lnTo>
                <a:lnTo>
                  <a:pt x="45732" y="2268996"/>
                </a:lnTo>
                <a:lnTo>
                  <a:pt x="48218" y="2302994"/>
                </a:lnTo>
                <a:lnTo>
                  <a:pt x="51244" y="2336840"/>
                </a:lnTo>
                <a:lnTo>
                  <a:pt x="54805" y="2370527"/>
                </a:lnTo>
                <a:lnTo>
                  <a:pt x="58897" y="2404052"/>
                </a:lnTo>
                <a:lnTo>
                  <a:pt x="63517" y="2437411"/>
                </a:lnTo>
                <a:lnTo>
                  <a:pt x="68659" y="2470600"/>
                </a:lnTo>
                <a:lnTo>
                  <a:pt x="74319" y="2503614"/>
                </a:lnTo>
                <a:lnTo>
                  <a:pt x="80494" y="2536448"/>
                </a:lnTo>
                <a:lnTo>
                  <a:pt x="87178" y="2569100"/>
                </a:lnTo>
                <a:lnTo>
                  <a:pt x="94367" y="2601565"/>
                </a:lnTo>
                <a:lnTo>
                  <a:pt x="102058" y="2633838"/>
                </a:lnTo>
                <a:lnTo>
                  <a:pt x="110245" y="2665914"/>
                </a:lnTo>
                <a:lnTo>
                  <a:pt x="118925" y="2697791"/>
                </a:lnTo>
                <a:lnTo>
                  <a:pt x="128094" y="2729464"/>
                </a:lnTo>
                <a:lnTo>
                  <a:pt x="137746" y="2760928"/>
                </a:lnTo>
                <a:lnTo>
                  <a:pt x="147878" y="2792179"/>
                </a:lnTo>
                <a:lnTo>
                  <a:pt x="158485" y="2823212"/>
                </a:lnTo>
                <a:lnTo>
                  <a:pt x="169563" y="2854025"/>
                </a:lnTo>
                <a:lnTo>
                  <a:pt x="181108" y="2884611"/>
                </a:lnTo>
                <a:lnTo>
                  <a:pt x="193115" y="2914968"/>
                </a:lnTo>
                <a:lnTo>
                  <a:pt x="205581" y="2945090"/>
                </a:lnTo>
                <a:lnTo>
                  <a:pt x="218500" y="2974974"/>
                </a:lnTo>
                <a:lnTo>
                  <a:pt x="231870" y="3004615"/>
                </a:lnTo>
                <a:lnTo>
                  <a:pt x="245684" y="3034008"/>
                </a:lnTo>
                <a:lnTo>
                  <a:pt x="259939" y="3063151"/>
                </a:lnTo>
                <a:lnTo>
                  <a:pt x="274631" y="3092037"/>
                </a:lnTo>
                <a:lnTo>
                  <a:pt x="289756" y="3120663"/>
                </a:lnTo>
                <a:lnTo>
                  <a:pt x="305309" y="3149025"/>
                </a:lnTo>
                <a:lnTo>
                  <a:pt x="321285" y="3177119"/>
                </a:lnTo>
                <a:lnTo>
                  <a:pt x="337681" y="3204939"/>
                </a:lnTo>
                <a:lnTo>
                  <a:pt x="354493" y="3232482"/>
                </a:lnTo>
                <a:lnTo>
                  <a:pt x="371715" y="3259744"/>
                </a:lnTo>
                <a:lnTo>
                  <a:pt x="389344" y="3286720"/>
                </a:lnTo>
                <a:lnTo>
                  <a:pt x="407375" y="3313405"/>
                </a:lnTo>
                <a:lnTo>
                  <a:pt x="425804" y="3339796"/>
                </a:lnTo>
                <a:lnTo>
                  <a:pt x="444627" y="3365888"/>
                </a:lnTo>
                <a:lnTo>
                  <a:pt x="463840" y="3391677"/>
                </a:lnTo>
                <a:lnTo>
                  <a:pt x="483437" y="3417158"/>
                </a:lnTo>
                <a:lnTo>
                  <a:pt x="503416" y="3442328"/>
                </a:lnTo>
                <a:lnTo>
                  <a:pt x="523770" y="3467181"/>
                </a:lnTo>
                <a:lnTo>
                  <a:pt x="544498" y="3491714"/>
                </a:lnTo>
                <a:lnTo>
                  <a:pt x="565593" y="3515923"/>
                </a:lnTo>
                <a:lnTo>
                  <a:pt x="587051" y="3539802"/>
                </a:lnTo>
                <a:lnTo>
                  <a:pt x="608869" y="3563348"/>
                </a:lnTo>
                <a:lnTo>
                  <a:pt x="631041" y="3586557"/>
                </a:lnTo>
                <a:lnTo>
                  <a:pt x="653565" y="3609423"/>
                </a:lnTo>
                <a:lnTo>
                  <a:pt x="676434" y="3631943"/>
                </a:lnTo>
                <a:lnTo>
                  <a:pt x="699646" y="3654112"/>
                </a:lnTo>
                <a:lnTo>
                  <a:pt x="723195" y="3675926"/>
                </a:lnTo>
                <a:lnTo>
                  <a:pt x="747078" y="3697381"/>
                </a:lnTo>
                <a:lnTo>
                  <a:pt x="771290" y="3718472"/>
                </a:lnTo>
                <a:lnTo>
                  <a:pt x="795826" y="3739196"/>
                </a:lnTo>
                <a:lnTo>
                  <a:pt x="820683" y="3759547"/>
                </a:lnTo>
                <a:lnTo>
                  <a:pt x="845856" y="3779522"/>
                </a:lnTo>
                <a:lnTo>
                  <a:pt x="871340" y="3799116"/>
                </a:lnTo>
                <a:lnTo>
                  <a:pt x="897132" y="3818325"/>
                </a:lnTo>
                <a:lnTo>
                  <a:pt x="923227" y="3837144"/>
                </a:lnTo>
                <a:lnTo>
                  <a:pt x="949621" y="3855569"/>
                </a:lnTo>
                <a:lnTo>
                  <a:pt x="976310" y="3873597"/>
                </a:lnTo>
                <a:lnTo>
                  <a:pt x="1003288" y="3891221"/>
                </a:lnTo>
                <a:lnTo>
                  <a:pt x="1030553" y="3908440"/>
                </a:lnTo>
                <a:lnTo>
                  <a:pt x="1058099" y="3925247"/>
                </a:lnTo>
                <a:lnTo>
                  <a:pt x="1085922" y="3941639"/>
                </a:lnTo>
                <a:lnTo>
                  <a:pt x="1114019" y="3957612"/>
                </a:lnTo>
                <a:lnTo>
                  <a:pt x="1142384" y="3973160"/>
                </a:lnTo>
                <a:lnTo>
                  <a:pt x="1171013" y="3988281"/>
                </a:lnTo>
                <a:lnTo>
                  <a:pt x="1199902" y="4002969"/>
                </a:lnTo>
                <a:lnTo>
                  <a:pt x="1229047" y="4017220"/>
                </a:lnTo>
                <a:lnTo>
                  <a:pt x="1258443" y="4031030"/>
                </a:lnTo>
                <a:lnTo>
                  <a:pt x="1288087" y="4044395"/>
                </a:lnTo>
                <a:lnTo>
                  <a:pt x="1317973" y="4057309"/>
                </a:lnTo>
                <a:lnTo>
                  <a:pt x="1348098" y="4069771"/>
                </a:lnTo>
                <a:lnTo>
                  <a:pt x="1378457" y="4081773"/>
                </a:lnTo>
                <a:lnTo>
                  <a:pt x="1409046" y="4093314"/>
                </a:lnTo>
                <a:lnTo>
                  <a:pt x="1439860" y="4104388"/>
                </a:lnTo>
                <a:lnTo>
                  <a:pt x="1470897" y="4114990"/>
                </a:lnTo>
                <a:lnTo>
                  <a:pt x="1502150" y="4125117"/>
                </a:lnTo>
                <a:lnTo>
                  <a:pt x="1533616" y="4134764"/>
                </a:lnTo>
                <a:lnTo>
                  <a:pt x="1565290" y="4143928"/>
                </a:lnTo>
                <a:lnTo>
                  <a:pt x="1597169" y="4152603"/>
                </a:lnTo>
                <a:lnTo>
                  <a:pt x="1629248" y="4160785"/>
                </a:lnTo>
                <a:lnTo>
                  <a:pt x="1661523" y="4168471"/>
                </a:lnTo>
                <a:lnTo>
                  <a:pt x="1693989" y="4175656"/>
                </a:lnTo>
                <a:lnTo>
                  <a:pt x="1726642" y="4182335"/>
                </a:lnTo>
                <a:lnTo>
                  <a:pt x="1759479" y="4188504"/>
                </a:lnTo>
                <a:lnTo>
                  <a:pt x="1792494" y="4194159"/>
                </a:lnTo>
                <a:lnTo>
                  <a:pt x="1825684" y="4199296"/>
                </a:lnTo>
                <a:lnTo>
                  <a:pt x="1859044" y="4203910"/>
                </a:lnTo>
                <a:lnTo>
                  <a:pt x="1892570" y="4207997"/>
                </a:lnTo>
                <a:lnTo>
                  <a:pt x="1926258" y="4211553"/>
                </a:lnTo>
                <a:lnTo>
                  <a:pt x="1960104" y="4214573"/>
                </a:lnTo>
                <a:lnTo>
                  <a:pt x="1994103" y="4217054"/>
                </a:lnTo>
                <a:lnTo>
                  <a:pt x="2028251" y="4218990"/>
                </a:lnTo>
                <a:lnTo>
                  <a:pt x="2062545" y="4220377"/>
                </a:lnTo>
                <a:lnTo>
                  <a:pt x="2096978" y="4221212"/>
                </a:lnTo>
                <a:lnTo>
                  <a:pt x="2131382" y="4221489"/>
                </a:lnTo>
                <a:lnTo>
                  <a:pt x="2200556" y="4220367"/>
                </a:lnTo>
                <a:lnTo>
                  <a:pt x="2234848" y="4218974"/>
                </a:lnTo>
                <a:lnTo>
                  <a:pt x="2268996" y="4217032"/>
                </a:lnTo>
                <a:lnTo>
                  <a:pt x="2302995" y="4214546"/>
                </a:lnTo>
                <a:lnTo>
                  <a:pt x="2336840" y="4211521"/>
                </a:lnTo>
                <a:lnTo>
                  <a:pt x="2370527" y="4207960"/>
                </a:lnTo>
                <a:lnTo>
                  <a:pt x="2404052" y="4203867"/>
                </a:lnTo>
                <a:lnTo>
                  <a:pt x="2437411" y="4199247"/>
                </a:lnTo>
                <a:lnTo>
                  <a:pt x="2470600" y="4194105"/>
                </a:lnTo>
                <a:lnTo>
                  <a:pt x="2503613" y="4188445"/>
                </a:lnTo>
                <a:lnTo>
                  <a:pt x="2536448" y="4182270"/>
                </a:lnTo>
                <a:lnTo>
                  <a:pt x="2569100" y="4175586"/>
                </a:lnTo>
                <a:lnTo>
                  <a:pt x="2601565" y="4168397"/>
                </a:lnTo>
                <a:lnTo>
                  <a:pt x="2633837" y="4160706"/>
                </a:lnTo>
                <a:lnTo>
                  <a:pt x="2665915" y="4152519"/>
                </a:lnTo>
                <a:lnTo>
                  <a:pt x="2697791" y="4143839"/>
                </a:lnTo>
                <a:lnTo>
                  <a:pt x="2729464" y="4134671"/>
                </a:lnTo>
                <a:lnTo>
                  <a:pt x="2760928" y="4125018"/>
                </a:lnTo>
                <a:lnTo>
                  <a:pt x="2792179" y="4114886"/>
                </a:lnTo>
                <a:lnTo>
                  <a:pt x="2823213" y="4104279"/>
                </a:lnTo>
                <a:lnTo>
                  <a:pt x="2854025" y="4093201"/>
                </a:lnTo>
                <a:lnTo>
                  <a:pt x="2884611" y="4081656"/>
                </a:lnTo>
                <a:lnTo>
                  <a:pt x="2914968" y="4069649"/>
                </a:lnTo>
                <a:lnTo>
                  <a:pt x="2945090" y="4057183"/>
                </a:lnTo>
                <a:lnTo>
                  <a:pt x="2974974" y="4044263"/>
                </a:lnTo>
                <a:lnTo>
                  <a:pt x="3004615" y="4030894"/>
                </a:lnTo>
                <a:lnTo>
                  <a:pt x="3034008" y="4017080"/>
                </a:lnTo>
                <a:lnTo>
                  <a:pt x="3063151" y="4002824"/>
                </a:lnTo>
                <a:lnTo>
                  <a:pt x="3092037" y="3988132"/>
                </a:lnTo>
                <a:lnTo>
                  <a:pt x="3120663" y="3973008"/>
                </a:lnTo>
                <a:lnTo>
                  <a:pt x="3149025" y="3957455"/>
                </a:lnTo>
                <a:lnTo>
                  <a:pt x="3177119" y="3941478"/>
                </a:lnTo>
                <a:lnTo>
                  <a:pt x="3204939" y="3925083"/>
                </a:lnTo>
                <a:lnTo>
                  <a:pt x="3232482" y="3908271"/>
                </a:lnTo>
                <a:lnTo>
                  <a:pt x="3259744" y="3891049"/>
                </a:lnTo>
                <a:lnTo>
                  <a:pt x="3286720" y="3873420"/>
                </a:lnTo>
                <a:lnTo>
                  <a:pt x="3313405" y="3855389"/>
                </a:lnTo>
                <a:lnTo>
                  <a:pt x="3339796" y="3836960"/>
                </a:lnTo>
                <a:lnTo>
                  <a:pt x="3365888" y="3818137"/>
                </a:lnTo>
                <a:lnTo>
                  <a:pt x="3391677" y="3798924"/>
                </a:lnTo>
                <a:lnTo>
                  <a:pt x="3417158" y="3779327"/>
                </a:lnTo>
                <a:lnTo>
                  <a:pt x="3442328" y="3759349"/>
                </a:lnTo>
                <a:lnTo>
                  <a:pt x="3467181" y="3738994"/>
                </a:lnTo>
                <a:lnTo>
                  <a:pt x="3491714" y="3718267"/>
                </a:lnTo>
                <a:lnTo>
                  <a:pt x="3515923" y="3697171"/>
                </a:lnTo>
                <a:lnTo>
                  <a:pt x="3539802" y="3675713"/>
                </a:lnTo>
                <a:lnTo>
                  <a:pt x="3563348" y="3653895"/>
                </a:lnTo>
                <a:lnTo>
                  <a:pt x="3586557" y="3631723"/>
                </a:lnTo>
                <a:lnTo>
                  <a:pt x="3609423" y="3609199"/>
                </a:lnTo>
                <a:lnTo>
                  <a:pt x="3631943" y="3586330"/>
                </a:lnTo>
                <a:lnTo>
                  <a:pt x="3654112" y="3563118"/>
                </a:lnTo>
                <a:lnTo>
                  <a:pt x="3675926" y="3539569"/>
                </a:lnTo>
                <a:lnTo>
                  <a:pt x="3697381" y="3515686"/>
                </a:lnTo>
                <a:lnTo>
                  <a:pt x="3718472" y="3491474"/>
                </a:lnTo>
                <a:lnTo>
                  <a:pt x="3739196" y="3466938"/>
                </a:lnTo>
                <a:lnTo>
                  <a:pt x="3759547" y="3442081"/>
                </a:lnTo>
                <a:lnTo>
                  <a:pt x="3779522" y="3416909"/>
                </a:lnTo>
                <a:lnTo>
                  <a:pt x="3799116" y="3391424"/>
                </a:lnTo>
                <a:lnTo>
                  <a:pt x="3818325" y="3365631"/>
                </a:lnTo>
                <a:lnTo>
                  <a:pt x="3837144" y="3339537"/>
                </a:lnTo>
                <a:lnTo>
                  <a:pt x="3855569" y="3313142"/>
                </a:lnTo>
                <a:lnTo>
                  <a:pt x="3873597" y="3286454"/>
                </a:lnTo>
                <a:lnTo>
                  <a:pt x="3891221" y="3259476"/>
                </a:lnTo>
                <a:lnTo>
                  <a:pt x="3908440" y="3232211"/>
                </a:lnTo>
                <a:lnTo>
                  <a:pt x="3925247" y="3204665"/>
                </a:lnTo>
                <a:lnTo>
                  <a:pt x="3941639" y="3176841"/>
                </a:lnTo>
                <a:lnTo>
                  <a:pt x="3957612" y="3148745"/>
                </a:lnTo>
                <a:lnTo>
                  <a:pt x="3973160" y="3120380"/>
                </a:lnTo>
                <a:lnTo>
                  <a:pt x="3988281" y="3091751"/>
                </a:lnTo>
                <a:lnTo>
                  <a:pt x="4002968" y="3062862"/>
                </a:lnTo>
                <a:lnTo>
                  <a:pt x="4017220" y="3033717"/>
                </a:lnTo>
                <a:lnTo>
                  <a:pt x="4031030" y="3004321"/>
                </a:lnTo>
                <a:lnTo>
                  <a:pt x="4044395" y="2974677"/>
                </a:lnTo>
                <a:lnTo>
                  <a:pt x="4057309" y="2944791"/>
                </a:lnTo>
                <a:lnTo>
                  <a:pt x="4069771" y="2914666"/>
                </a:lnTo>
                <a:lnTo>
                  <a:pt x="4081773" y="2884307"/>
                </a:lnTo>
                <a:lnTo>
                  <a:pt x="4093314" y="2853718"/>
                </a:lnTo>
                <a:lnTo>
                  <a:pt x="4104387" y="2822904"/>
                </a:lnTo>
                <a:lnTo>
                  <a:pt x="4114990" y="2791867"/>
                </a:lnTo>
                <a:lnTo>
                  <a:pt x="4125117" y="2760614"/>
                </a:lnTo>
                <a:lnTo>
                  <a:pt x="4134764" y="2729148"/>
                </a:lnTo>
                <a:lnTo>
                  <a:pt x="4143928" y="2697474"/>
                </a:lnTo>
                <a:lnTo>
                  <a:pt x="4152603" y="2665595"/>
                </a:lnTo>
                <a:lnTo>
                  <a:pt x="4160785" y="2633516"/>
                </a:lnTo>
                <a:lnTo>
                  <a:pt x="4168471" y="2601241"/>
                </a:lnTo>
                <a:lnTo>
                  <a:pt x="4175656" y="2568775"/>
                </a:lnTo>
                <a:lnTo>
                  <a:pt x="4182335" y="2536121"/>
                </a:lnTo>
                <a:lnTo>
                  <a:pt x="4188504" y="2503285"/>
                </a:lnTo>
                <a:lnTo>
                  <a:pt x="4194159" y="2470270"/>
                </a:lnTo>
                <a:lnTo>
                  <a:pt x="4199296" y="2437080"/>
                </a:lnTo>
                <a:lnTo>
                  <a:pt x="4203910" y="2403720"/>
                </a:lnTo>
                <a:lnTo>
                  <a:pt x="4207997" y="2370194"/>
                </a:lnTo>
                <a:lnTo>
                  <a:pt x="4211553" y="2336506"/>
                </a:lnTo>
                <a:lnTo>
                  <a:pt x="4214573" y="2302660"/>
                </a:lnTo>
                <a:lnTo>
                  <a:pt x="4217053" y="2268661"/>
                </a:lnTo>
                <a:lnTo>
                  <a:pt x="4218990" y="2234513"/>
                </a:lnTo>
                <a:lnTo>
                  <a:pt x="4220377" y="2200219"/>
                </a:lnTo>
                <a:lnTo>
                  <a:pt x="4221212" y="2165785"/>
                </a:lnTo>
                <a:lnTo>
                  <a:pt x="4221488" y="2131382"/>
                </a:lnTo>
                <a:lnTo>
                  <a:pt x="4220366" y="2062208"/>
                </a:lnTo>
                <a:lnTo>
                  <a:pt x="4218973" y="2027915"/>
                </a:lnTo>
                <a:lnTo>
                  <a:pt x="4217032" y="1993768"/>
                </a:lnTo>
                <a:lnTo>
                  <a:pt x="4214546" y="1959770"/>
                </a:lnTo>
                <a:lnTo>
                  <a:pt x="4211520" y="1925924"/>
                </a:lnTo>
                <a:lnTo>
                  <a:pt x="4207959" y="1892237"/>
                </a:lnTo>
                <a:lnTo>
                  <a:pt x="4203867" y="1858712"/>
                </a:lnTo>
                <a:lnTo>
                  <a:pt x="4199247" y="1825353"/>
                </a:lnTo>
                <a:lnTo>
                  <a:pt x="4194105" y="1792164"/>
                </a:lnTo>
                <a:lnTo>
                  <a:pt x="4188445" y="1759151"/>
                </a:lnTo>
                <a:lnTo>
                  <a:pt x="4182270" y="1726316"/>
                </a:lnTo>
                <a:lnTo>
                  <a:pt x="4175586" y="1693664"/>
                </a:lnTo>
                <a:lnTo>
                  <a:pt x="4168397" y="1661199"/>
                </a:lnTo>
                <a:lnTo>
                  <a:pt x="4160706" y="1628926"/>
                </a:lnTo>
                <a:lnTo>
                  <a:pt x="4152519" y="1596849"/>
                </a:lnTo>
                <a:lnTo>
                  <a:pt x="4143839" y="1564973"/>
                </a:lnTo>
                <a:lnTo>
                  <a:pt x="4134670" y="1533300"/>
                </a:lnTo>
                <a:lnTo>
                  <a:pt x="4125018" y="1501836"/>
                </a:lnTo>
                <a:lnTo>
                  <a:pt x="4114886" y="1470585"/>
                </a:lnTo>
                <a:lnTo>
                  <a:pt x="4104279" y="1439551"/>
                </a:lnTo>
                <a:lnTo>
                  <a:pt x="4093201" y="1408739"/>
                </a:lnTo>
                <a:lnTo>
                  <a:pt x="4081656" y="1378153"/>
                </a:lnTo>
                <a:lnTo>
                  <a:pt x="4069648" y="1347796"/>
                </a:lnTo>
                <a:lnTo>
                  <a:pt x="4057183" y="1317674"/>
                </a:lnTo>
                <a:lnTo>
                  <a:pt x="4044263" y="1287790"/>
                </a:lnTo>
                <a:lnTo>
                  <a:pt x="4030894" y="1258149"/>
                </a:lnTo>
                <a:lnTo>
                  <a:pt x="4017080" y="1228756"/>
                </a:lnTo>
                <a:lnTo>
                  <a:pt x="4002824" y="1199613"/>
                </a:lnTo>
                <a:lnTo>
                  <a:pt x="3988132" y="1170727"/>
                </a:lnTo>
                <a:lnTo>
                  <a:pt x="3973008" y="1142101"/>
                </a:lnTo>
                <a:lnTo>
                  <a:pt x="3957455" y="1113739"/>
                </a:lnTo>
                <a:lnTo>
                  <a:pt x="3941478" y="1085645"/>
                </a:lnTo>
                <a:lnTo>
                  <a:pt x="3925083" y="1057825"/>
                </a:lnTo>
                <a:lnTo>
                  <a:pt x="3908271" y="1030282"/>
                </a:lnTo>
                <a:lnTo>
                  <a:pt x="3891049" y="1003020"/>
                </a:lnTo>
                <a:lnTo>
                  <a:pt x="3873420" y="976044"/>
                </a:lnTo>
                <a:lnTo>
                  <a:pt x="3855389" y="949359"/>
                </a:lnTo>
                <a:lnTo>
                  <a:pt x="3836960" y="922968"/>
                </a:lnTo>
                <a:lnTo>
                  <a:pt x="3818137" y="896876"/>
                </a:lnTo>
                <a:lnTo>
                  <a:pt x="3798924" y="871087"/>
                </a:lnTo>
                <a:lnTo>
                  <a:pt x="3779327" y="845606"/>
                </a:lnTo>
                <a:lnTo>
                  <a:pt x="3759348" y="820436"/>
                </a:lnTo>
                <a:lnTo>
                  <a:pt x="3738993" y="795582"/>
                </a:lnTo>
                <a:lnTo>
                  <a:pt x="3718266" y="771049"/>
                </a:lnTo>
                <a:lnTo>
                  <a:pt x="3697171" y="746841"/>
                </a:lnTo>
                <a:lnTo>
                  <a:pt x="3675713" y="722962"/>
                </a:lnTo>
                <a:lnTo>
                  <a:pt x="3653895" y="699416"/>
                </a:lnTo>
                <a:lnTo>
                  <a:pt x="3631723" y="676207"/>
                </a:lnTo>
                <a:lnTo>
                  <a:pt x="3609199" y="653341"/>
                </a:lnTo>
                <a:lnTo>
                  <a:pt x="3586330" y="630821"/>
                </a:lnTo>
                <a:lnTo>
                  <a:pt x="3563118" y="608652"/>
                </a:lnTo>
                <a:lnTo>
                  <a:pt x="3539569" y="586838"/>
                </a:lnTo>
                <a:lnTo>
                  <a:pt x="3515686" y="565383"/>
                </a:lnTo>
                <a:lnTo>
                  <a:pt x="3491474" y="544291"/>
                </a:lnTo>
                <a:lnTo>
                  <a:pt x="3466938" y="523568"/>
                </a:lnTo>
                <a:lnTo>
                  <a:pt x="3442081" y="503217"/>
                </a:lnTo>
                <a:lnTo>
                  <a:pt x="3416908" y="483242"/>
                </a:lnTo>
                <a:lnTo>
                  <a:pt x="3391424" y="463648"/>
                </a:lnTo>
                <a:lnTo>
                  <a:pt x="3365632" y="444440"/>
                </a:lnTo>
                <a:lnTo>
                  <a:pt x="3339536" y="425620"/>
                </a:lnTo>
                <a:lnTo>
                  <a:pt x="3313142" y="407195"/>
                </a:lnTo>
                <a:lnTo>
                  <a:pt x="3286454" y="389167"/>
                </a:lnTo>
                <a:lnTo>
                  <a:pt x="3259475" y="371543"/>
                </a:lnTo>
                <a:lnTo>
                  <a:pt x="3232211" y="354324"/>
                </a:lnTo>
                <a:lnTo>
                  <a:pt x="3204664" y="337517"/>
                </a:lnTo>
                <a:lnTo>
                  <a:pt x="3176841" y="321125"/>
                </a:lnTo>
                <a:lnTo>
                  <a:pt x="3148745" y="305152"/>
                </a:lnTo>
                <a:lnTo>
                  <a:pt x="3120380" y="289604"/>
                </a:lnTo>
                <a:lnTo>
                  <a:pt x="3091751" y="274483"/>
                </a:lnTo>
                <a:lnTo>
                  <a:pt x="3062862" y="259795"/>
                </a:lnTo>
                <a:lnTo>
                  <a:pt x="3033717" y="245544"/>
                </a:lnTo>
                <a:lnTo>
                  <a:pt x="3004321" y="231734"/>
                </a:lnTo>
                <a:lnTo>
                  <a:pt x="2974677" y="218370"/>
                </a:lnTo>
                <a:lnTo>
                  <a:pt x="2944791" y="205454"/>
                </a:lnTo>
                <a:lnTo>
                  <a:pt x="2914666" y="192993"/>
                </a:lnTo>
                <a:lnTo>
                  <a:pt x="2884307" y="180990"/>
                </a:lnTo>
                <a:lnTo>
                  <a:pt x="2853718" y="169450"/>
                </a:lnTo>
                <a:lnTo>
                  <a:pt x="2822903" y="158376"/>
                </a:lnTo>
                <a:lnTo>
                  <a:pt x="2791867" y="147774"/>
                </a:lnTo>
                <a:lnTo>
                  <a:pt x="2760614" y="137647"/>
                </a:lnTo>
                <a:lnTo>
                  <a:pt x="2729148" y="128000"/>
                </a:lnTo>
                <a:lnTo>
                  <a:pt x="2697474" y="118836"/>
                </a:lnTo>
                <a:lnTo>
                  <a:pt x="2665595" y="110161"/>
                </a:lnTo>
                <a:lnTo>
                  <a:pt x="2633516" y="101979"/>
                </a:lnTo>
                <a:lnTo>
                  <a:pt x="2601241" y="94293"/>
                </a:lnTo>
                <a:lnTo>
                  <a:pt x="2568775" y="87108"/>
                </a:lnTo>
                <a:lnTo>
                  <a:pt x="2536122" y="80429"/>
                </a:lnTo>
                <a:lnTo>
                  <a:pt x="2503285" y="74260"/>
                </a:lnTo>
                <a:lnTo>
                  <a:pt x="2470270" y="68605"/>
                </a:lnTo>
                <a:lnTo>
                  <a:pt x="2437080" y="63468"/>
                </a:lnTo>
                <a:lnTo>
                  <a:pt x="2403720" y="58854"/>
                </a:lnTo>
                <a:lnTo>
                  <a:pt x="2370194" y="54767"/>
                </a:lnTo>
                <a:lnTo>
                  <a:pt x="2336505" y="51211"/>
                </a:lnTo>
                <a:lnTo>
                  <a:pt x="2302660" y="48191"/>
                </a:lnTo>
                <a:lnTo>
                  <a:pt x="2268661" y="45710"/>
                </a:lnTo>
                <a:lnTo>
                  <a:pt x="2234512" y="43774"/>
                </a:lnTo>
                <a:lnTo>
                  <a:pt x="2200219" y="42387"/>
                </a:lnTo>
                <a:lnTo>
                  <a:pt x="2165785" y="41552"/>
                </a:lnTo>
                <a:close/>
                <a:moveTo>
                  <a:pt x="2131382" y="0"/>
                </a:moveTo>
                <a:lnTo>
                  <a:pt x="2166789" y="289"/>
                </a:lnTo>
                <a:lnTo>
                  <a:pt x="2201891" y="1146"/>
                </a:lnTo>
                <a:lnTo>
                  <a:pt x="2236852" y="2566"/>
                </a:lnTo>
                <a:lnTo>
                  <a:pt x="2271667" y="4545"/>
                </a:lnTo>
                <a:lnTo>
                  <a:pt x="2306332" y="7079"/>
                </a:lnTo>
                <a:lnTo>
                  <a:pt x="2340841" y="10164"/>
                </a:lnTo>
                <a:lnTo>
                  <a:pt x="2375192" y="13796"/>
                </a:lnTo>
                <a:lnTo>
                  <a:pt x="2409378" y="17969"/>
                </a:lnTo>
                <a:lnTo>
                  <a:pt x="2443396" y="22679"/>
                </a:lnTo>
                <a:lnTo>
                  <a:pt x="2477241" y="27923"/>
                </a:lnTo>
                <a:lnTo>
                  <a:pt x="2510910" y="33696"/>
                </a:lnTo>
                <a:lnTo>
                  <a:pt x="2544396" y="39992"/>
                </a:lnTo>
                <a:lnTo>
                  <a:pt x="2577696" y="46809"/>
                </a:lnTo>
                <a:lnTo>
                  <a:pt x="2610806" y="54142"/>
                </a:lnTo>
                <a:lnTo>
                  <a:pt x="2643721" y="61985"/>
                </a:lnTo>
                <a:lnTo>
                  <a:pt x="2676436" y="70335"/>
                </a:lnTo>
                <a:lnTo>
                  <a:pt x="2708947" y="79188"/>
                </a:lnTo>
                <a:lnTo>
                  <a:pt x="2741250" y="88539"/>
                </a:lnTo>
                <a:lnTo>
                  <a:pt x="2773340" y="98383"/>
                </a:lnTo>
                <a:lnTo>
                  <a:pt x="2805213" y="108716"/>
                </a:lnTo>
                <a:lnTo>
                  <a:pt x="2836865" y="119534"/>
                </a:lnTo>
                <a:lnTo>
                  <a:pt x="2868290" y="130833"/>
                </a:lnTo>
                <a:lnTo>
                  <a:pt x="2899486" y="142608"/>
                </a:lnTo>
                <a:lnTo>
                  <a:pt x="2930446" y="154854"/>
                </a:lnTo>
                <a:lnTo>
                  <a:pt x="2961167" y="167567"/>
                </a:lnTo>
                <a:lnTo>
                  <a:pt x="2991645" y="180743"/>
                </a:lnTo>
                <a:lnTo>
                  <a:pt x="3021874" y="194378"/>
                </a:lnTo>
                <a:lnTo>
                  <a:pt x="3051851" y="208466"/>
                </a:lnTo>
                <a:lnTo>
                  <a:pt x="3081571" y="223004"/>
                </a:lnTo>
                <a:lnTo>
                  <a:pt x="3111030" y="237988"/>
                </a:lnTo>
                <a:lnTo>
                  <a:pt x="3140223" y="253411"/>
                </a:lnTo>
                <a:lnTo>
                  <a:pt x="3169146" y="269272"/>
                </a:lnTo>
                <a:lnTo>
                  <a:pt x="3197796" y="285564"/>
                </a:lnTo>
                <a:lnTo>
                  <a:pt x="3226165" y="302284"/>
                </a:lnTo>
                <a:lnTo>
                  <a:pt x="3254253" y="319427"/>
                </a:lnTo>
                <a:lnTo>
                  <a:pt x="3282052" y="336990"/>
                </a:lnTo>
                <a:lnTo>
                  <a:pt x="3309560" y="354966"/>
                </a:lnTo>
                <a:lnTo>
                  <a:pt x="3336771" y="373352"/>
                </a:lnTo>
                <a:lnTo>
                  <a:pt x="3363682" y="392145"/>
                </a:lnTo>
                <a:lnTo>
                  <a:pt x="3390288" y="411338"/>
                </a:lnTo>
                <a:lnTo>
                  <a:pt x="3416584" y="430928"/>
                </a:lnTo>
                <a:lnTo>
                  <a:pt x="3442567" y="450912"/>
                </a:lnTo>
                <a:lnTo>
                  <a:pt x="3468231" y="471282"/>
                </a:lnTo>
                <a:lnTo>
                  <a:pt x="3493573" y="492037"/>
                </a:lnTo>
                <a:lnTo>
                  <a:pt x="3518588" y="513171"/>
                </a:lnTo>
                <a:lnTo>
                  <a:pt x="3543272" y="534680"/>
                </a:lnTo>
                <a:lnTo>
                  <a:pt x="3567620" y="556560"/>
                </a:lnTo>
                <a:lnTo>
                  <a:pt x="3591628" y="578806"/>
                </a:lnTo>
                <a:lnTo>
                  <a:pt x="3615292" y="601414"/>
                </a:lnTo>
                <a:lnTo>
                  <a:pt x="3638607" y="624379"/>
                </a:lnTo>
                <a:lnTo>
                  <a:pt x="3661569" y="647697"/>
                </a:lnTo>
                <a:lnTo>
                  <a:pt x="3684173" y="671364"/>
                </a:lnTo>
                <a:lnTo>
                  <a:pt x="3706416" y="695376"/>
                </a:lnTo>
                <a:lnTo>
                  <a:pt x="3728292" y="719727"/>
                </a:lnTo>
                <a:lnTo>
                  <a:pt x="3749797" y="744414"/>
                </a:lnTo>
                <a:lnTo>
                  <a:pt x="3770928" y="769432"/>
                </a:lnTo>
                <a:lnTo>
                  <a:pt x="3791679" y="794778"/>
                </a:lnTo>
                <a:lnTo>
                  <a:pt x="3812046" y="820445"/>
                </a:lnTo>
                <a:lnTo>
                  <a:pt x="3832025" y="846431"/>
                </a:lnTo>
                <a:lnTo>
                  <a:pt x="3851612" y="872731"/>
                </a:lnTo>
                <a:lnTo>
                  <a:pt x="3870802" y="899339"/>
                </a:lnTo>
                <a:lnTo>
                  <a:pt x="3889590" y="926253"/>
                </a:lnTo>
                <a:lnTo>
                  <a:pt x="3907973" y="953467"/>
                </a:lnTo>
                <a:lnTo>
                  <a:pt x="3925945" y="980978"/>
                </a:lnTo>
                <a:lnTo>
                  <a:pt x="3943504" y="1008781"/>
                </a:lnTo>
                <a:lnTo>
                  <a:pt x="3960643" y="1036871"/>
                </a:lnTo>
                <a:lnTo>
                  <a:pt x="3977359" y="1065244"/>
                </a:lnTo>
                <a:lnTo>
                  <a:pt x="3993647" y="1093895"/>
                </a:lnTo>
                <a:lnTo>
                  <a:pt x="4009504" y="1122822"/>
                </a:lnTo>
                <a:lnTo>
                  <a:pt x="4024924" y="1152018"/>
                </a:lnTo>
                <a:lnTo>
                  <a:pt x="4039903" y="1181479"/>
                </a:lnTo>
                <a:lnTo>
                  <a:pt x="4054437" y="1211202"/>
                </a:lnTo>
                <a:lnTo>
                  <a:pt x="4068521" y="1241182"/>
                </a:lnTo>
                <a:lnTo>
                  <a:pt x="4082151" y="1271414"/>
                </a:lnTo>
                <a:lnTo>
                  <a:pt x="4095323" y="1301894"/>
                </a:lnTo>
                <a:lnTo>
                  <a:pt x="4108031" y="1332617"/>
                </a:lnTo>
                <a:lnTo>
                  <a:pt x="4120273" y="1363580"/>
                </a:lnTo>
                <a:lnTo>
                  <a:pt x="4132043" y="1394777"/>
                </a:lnTo>
                <a:lnTo>
                  <a:pt x="4143337" y="1426205"/>
                </a:lnTo>
                <a:lnTo>
                  <a:pt x="4154150" y="1457859"/>
                </a:lnTo>
                <a:lnTo>
                  <a:pt x="4164479" y="1489734"/>
                </a:lnTo>
                <a:lnTo>
                  <a:pt x="4174318" y="1521827"/>
                </a:lnTo>
                <a:lnTo>
                  <a:pt x="4183664" y="1554131"/>
                </a:lnTo>
                <a:lnTo>
                  <a:pt x="4192512" y="1586645"/>
                </a:lnTo>
                <a:lnTo>
                  <a:pt x="4200858" y="1619362"/>
                </a:lnTo>
                <a:lnTo>
                  <a:pt x="4208696" y="1652278"/>
                </a:lnTo>
                <a:lnTo>
                  <a:pt x="4216023" y="1685389"/>
                </a:lnTo>
                <a:lnTo>
                  <a:pt x="4222835" y="1718691"/>
                </a:lnTo>
                <a:lnTo>
                  <a:pt x="4229127" y="1752179"/>
                </a:lnTo>
                <a:lnTo>
                  <a:pt x="4234894" y="1785848"/>
                </a:lnTo>
                <a:lnTo>
                  <a:pt x="4240132" y="1819695"/>
                </a:lnTo>
                <a:lnTo>
                  <a:pt x="4244838" y="1853714"/>
                </a:lnTo>
                <a:lnTo>
                  <a:pt x="4249006" y="1887901"/>
                </a:lnTo>
                <a:lnTo>
                  <a:pt x="4252632" y="1922253"/>
                </a:lnTo>
                <a:lnTo>
                  <a:pt x="4255712" y="1956763"/>
                </a:lnTo>
                <a:lnTo>
                  <a:pt x="4258240" y="1991428"/>
                </a:lnTo>
                <a:lnTo>
                  <a:pt x="4260214" y="2026243"/>
                </a:lnTo>
                <a:lnTo>
                  <a:pt x="4261629" y="2061205"/>
                </a:lnTo>
                <a:lnTo>
                  <a:pt x="4262763" y="2131382"/>
                </a:lnTo>
                <a:lnTo>
                  <a:pt x="4262474" y="2166788"/>
                </a:lnTo>
                <a:lnTo>
                  <a:pt x="4261618" y="2201891"/>
                </a:lnTo>
                <a:lnTo>
                  <a:pt x="4260198" y="2236852"/>
                </a:lnTo>
                <a:lnTo>
                  <a:pt x="4258219" y="2271667"/>
                </a:lnTo>
                <a:lnTo>
                  <a:pt x="4255685" y="2306332"/>
                </a:lnTo>
                <a:lnTo>
                  <a:pt x="4252599" y="2340842"/>
                </a:lnTo>
                <a:lnTo>
                  <a:pt x="4248968" y="2375192"/>
                </a:lnTo>
                <a:lnTo>
                  <a:pt x="4244795" y="2409378"/>
                </a:lnTo>
                <a:lnTo>
                  <a:pt x="4240085" y="2443396"/>
                </a:lnTo>
                <a:lnTo>
                  <a:pt x="4234841" y="2477242"/>
                </a:lnTo>
                <a:lnTo>
                  <a:pt x="4229069" y="2510910"/>
                </a:lnTo>
                <a:lnTo>
                  <a:pt x="4222772" y="2544396"/>
                </a:lnTo>
                <a:lnTo>
                  <a:pt x="4215955" y="2577696"/>
                </a:lnTo>
                <a:lnTo>
                  <a:pt x="4208623" y="2610806"/>
                </a:lnTo>
                <a:lnTo>
                  <a:pt x="4200779" y="2643720"/>
                </a:lnTo>
                <a:lnTo>
                  <a:pt x="4192429" y="2676436"/>
                </a:lnTo>
                <a:lnTo>
                  <a:pt x="4183576" y="2708947"/>
                </a:lnTo>
                <a:lnTo>
                  <a:pt x="4174225" y="2741251"/>
                </a:lnTo>
                <a:lnTo>
                  <a:pt x="4164381" y="2773340"/>
                </a:lnTo>
                <a:lnTo>
                  <a:pt x="4154048" y="2805214"/>
                </a:lnTo>
                <a:lnTo>
                  <a:pt x="4143229" y="2836865"/>
                </a:lnTo>
                <a:lnTo>
                  <a:pt x="4131931" y="2868291"/>
                </a:lnTo>
                <a:lnTo>
                  <a:pt x="4120156" y="2899486"/>
                </a:lnTo>
                <a:lnTo>
                  <a:pt x="4107910" y="2930446"/>
                </a:lnTo>
                <a:lnTo>
                  <a:pt x="4095197" y="2961167"/>
                </a:lnTo>
                <a:lnTo>
                  <a:pt x="4082021" y="2991645"/>
                </a:lnTo>
                <a:lnTo>
                  <a:pt x="4068386" y="3021874"/>
                </a:lnTo>
                <a:lnTo>
                  <a:pt x="4054298" y="3051851"/>
                </a:lnTo>
                <a:lnTo>
                  <a:pt x="4039760" y="3081571"/>
                </a:lnTo>
                <a:lnTo>
                  <a:pt x="4024776" y="3111030"/>
                </a:lnTo>
                <a:lnTo>
                  <a:pt x="4009353" y="3140223"/>
                </a:lnTo>
                <a:lnTo>
                  <a:pt x="3993492" y="3169146"/>
                </a:lnTo>
                <a:lnTo>
                  <a:pt x="3977200" y="3197795"/>
                </a:lnTo>
                <a:lnTo>
                  <a:pt x="3960480" y="3226166"/>
                </a:lnTo>
                <a:lnTo>
                  <a:pt x="3943336" y="3254253"/>
                </a:lnTo>
                <a:lnTo>
                  <a:pt x="3925774" y="3282052"/>
                </a:lnTo>
                <a:lnTo>
                  <a:pt x="3907798" y="3309560"/>
                </a:lnTo>
                <a:lnTo>
                  <a:pt x="3889411" y="3336771"/>
                </a:lnTo>
                <a:lnTo>
                  <a:pt x="3870619" y="3363682"/>
                </a:lnTo>
                <a:lnTo>
                  <a:pt x="3851426" y="3390288"/>
                </a:lnTo>
                <a:lnTo>
                  <a:pt x="3831835" y="3416584"/>
                </a:lnTo>
                <a:lnTo>
                  <a:pt x="3811853" y="3442567"/>
                </a:lnTo>
                <a:lnTo>
                  <a:pt x="3791482" y="3468231"/>
                </a:lnTo>
                <a:lnTo>
                  <a:pt x="3770727" y="3493573"/>
                </a:lnTo>
                <a:lnTo>
                  <a:pt x="3749593" y="3518588"/>
                </a:lnTo>
                <a:lnTo>
                  <a:pt x="3728084" y="3543272"/>
                </a:lnTo>
                <a:lnTo>
                  <a:pt x="3706204" y="3567620"/>
                </a:lnTo>
                <a:lnTo>
                  <a:pt x="3683958" y="3591628"/>
                </a:lnTo>
                <a:lnTo>
                  <a:pt x="3661350" y="3615292"/>
                </a:lnTo>
                <a:lnTo>
                  <a:pt x="3638385" y="3638607"/>
                </a:lnTo>
                <a:lnTo>
                  <a:pt x="3615067" y="3661569"/>
                </a:lnTo>
                <a:lnTo>
                  <a:pt x="3591399" y="3684173"/>
                </a:lnTo>
                <a:lnTo>
                  <a:pt x="3567388" y="3706416"/>
                </a:lnTo>
                <a:lnTo>
                  <a:pt x="3543037" y="3728292"/>
                </a:lnTo>
                <a:lnTo>
                  <a:pt x="3518350" y="3749797"/>
                </a:lnTo>
                <a:lnTo>
                  <a:pt x="3493332" y="3770928"/>
                </a:lnTo>
                <a:lnTo>
                  <a:pt x="3467986" y="3791679"/>
                </a:lnTo>
                <a:lnTo>
                  <a:pt x="3442319" y="3812046"/>
                </a:lnTo>
                <a:lnTo>
                  <a:pt x="3416333" y="3832025"/>
                </a:lnTo>
                <a:lnTo>
                  <a:pt x="3390033" y="3851612"/>
                </a:lnTo>
                <a:lnTo>
                  <a:pt x="3363425" y="3870802"/>
                </a:lnTo>
                <a:lnTo>
                  <a:pt x="3336511" y="3889591"/>
                </a:lnTo>
                <a:lnTo>
                  <a:pt x="3309296" y="3907973"/>
                </a:lnTo>
                <a:lnTo>
                  <a:pt x="3281786" y="3925945"/>
                </a:lnTo>
                <a:lnTo>
                  <a:pt x="3253983" y="3943504"/>
                </a:lnTo>
                <a:lnTo>
                  <a:pt x="3225893" y="3960643"/>
                </a:lnTo>
                <a:lnTo>
                  <a:pt x="3197520" y="3977359"/>
                </a:lnTo>
                <a:lnTo>
                  <a:pt x="3168868" y="3993647"/>
                </a:lnTo>
                <a:lnTo>
                  <a:pt x="3139942" y="4009504"/>
                </a:lnTo>
                <a:lnTo>
                  <a:pt x="3110746" y="4024924"/>
                </a:lnTo>
                <a:lnTo>
                  <a:pt x="3081284" y="4039903"/>
                </a:lnTo>
                <a:lnTo>
                  <a:pt x="3051561" y="4054437"/>
                </a:lnTo>
                <a:lnTo>
                  <a:pt x="3021582" y="4068521"/>
                </a:lnTo>
                <a:lnTo>
                  <a:pt x="2991350" y="4082151"/>
                </a:lnTo>
                <a:lnTo>
                  <a:pt x="2960870" y="4095323"/>
                </a:lnTo>
                <a:lnTo>
                  <a:pt x="2930147" y="4108032"/>
                </a:lnTo>
                <a:lnTo>
                  <a:pt x="2899184" y="4120273"/>
                </a:lnTo>
                <a:lnTo>
                  <a:pt x="2867987" y="4132043"/>
                </a:lnTo>
                <a:lnTo>
                  <a:pt x="2836559" y="4143337"/>
                </a:lnTo>
                <a:lnTo>
                  <a:pt x="2804905" y="4154150"/>
                </a:lnTo>
                <a:lnTo>
                  <a:pt x="2773030" y="4164479"/>
                </a:lnTo>
                <a:lnTo>
                  <a:pt x="2740937" y="4174319"/>
                </a:lnTo>
                <a:lnTo>
                  <a:pt x="2708633" y="4183664"/>
                </a:lnTo>
                <a:lnTo>
                  <a:pt x="2676119" y="4192512"/>
                </a:lnTo>
                <a:lnTo>
                  <a:pt x="2643402" y="4200858"/>
                </a:lnTo>
                <a:lnTo>
                  <a:pt x="2610486" y="4208696"/>
                </a:lnTo>
                <a:lnTo>
                  <a:pt x="2577375" y="4216023"/>
                </a:lnTo>
                <a:lnTo>
                  <a:pt x="2544073" y="4222835"/>
                </a:lnTo>
                <a:lnTo>
                  <a:pt x="2510585" y="4229127"/>
                </a:lnTo>
                <a:lnTo>
                  <a:pt x="2476915" y="4234894"/>
                </a:lnTo>
                <a:lnTo>
                  <a:pt x="2443069" y="4240132"/>
                </a:lnTo>
                <a:lnTo>
                  <a:pt x="2409050" y="4244838"/>
                </a:lnTo>
                <a:lnTo>
                  <a:pt x="2374863" y="4249006"/>
                </a:lnTo>
                <a:lnTo>
                  <a:pt x="2340511" y="4252632"/>
                </a:lnTo>
                <a:lnTo>
                  <a:pt x="2306001" y="4255712"/>
                </a:lnTo>
                <a:lnTo>
                  <a:pt x="2271336" y="4258241"/>
                </a:lnTo>
                <a:lnTo>
                  <a:pt x="2236520" y="4260214"/>
                </a:lnTo>
                <a:lnTo>
                  <a:pt x="2201559" y="4261629"/>
                </a:lnTo>
                <a:lnTo>
                  <a:pt x="2131382" y="4262764"/>
                </a:lnTo>
                <a:lnTo>
                  <a:pt x="2095975" y="4262474"/>
                </a:lnTo>
                <a:lnTo>
                  <a:pt x="2060873" y="4261618"/>
                </a:lnTo>
                <a:lnTo>
                  <a:pt x="2025912" y="4260198"/>
                </a:lnTo>
                <a:lnTo>
                  <a:pt x="1991097" y="4258219"/>
                </a:lnTo>
                <a:lnTo>
                  <a:pt x="1956432" y="4255685"/>
                </a:lnTo>
                <a:lnTo>
                  <a:pt x="1921923" y="4252599"/>
                </a:lnTo>
                <a:lnTo>
                  <a:pt x="1887572" y="4248968"/>
                </a:lnTo>
                <a:lnTo>
                  <a:pt x="1853386" y="4244795"/>
                </a:lnTo>
                <a:lnTo>
                  <a:pt x="1819368" y="4240085"/>
                </a:lnTo>
                <a:lnTo>
                  <a:pt x="1785522" y="4234841"/>
                </a:lnTo>
                <a:lnTo>
                  <a:pt x="1751855" y="4229069"/>
                </a:lnTo>
                <a:lnTo>
                  <a:pt x="1718368" y="4222772"/>
                </a:lnTo>
                <a:lnTo>
                  <a:pt x="1685068" y="4215955"/>
                </a:lnTo>
                <a:lnTo>
                  <a:pt x="1651958" y="4208623"/>
                </a:lnTo>
                <a:lnTo>
                  <a:pt x="1619043" y="4200779"/>
                </a:lnTo>
                <a:lnTo>
                  <a:pt x="1586328" y="4192429"/>
                </a:lnTo>
                <a:lnTo>
                  <a:pt x="1553817" y="4183576"/>
                </a:lnTo>
                <a:lnTo>
                  <a:pt x="1521514" y="4174226"/>
                </a:lnTo>
                <a:lnTo>
                  <a:pt x="1489424" y="4164381"/>
                </a:lnTo>
                <a:lnTo>
                  <a:pt x="1457550" y="4154048"/>
                </a:lnTo>
                <a:lnTo>
                  <a:pt x="1425899" y="4143229"/>
                </a:lnTo>
                <a:lnTo>
                  <a:pt x="1394473" y="4131931"/>
                </a:lnTo>
                <a:lnTo>
                  <a:pt x="1363278" y="4120156"/>
                </a:lnTo>
                <a:lnTo>
                  <a:pt x="1332318" y="4107910"/>
                </a:lnTo>
                <a:lnTo>
                  <a:pt x="1301597" y="4095197"/>
                </a:lnTo>
                <a:lnTo>
                  <a:pt x="1271119" y="4082021"/>
                </a:lnTo>
                <a:lnTo>
                  <a:pt x="1240890" y="4068386"/>
                </a:lnTo>
                <a:lnTo>
                  <a:pt x="1210913" y="4054298"/>
                </a:lnTo>
                <a:lnTo>
                  <a:pt x="1181193" y="4039760"/>
                </a:lnTo>
                <a:lnTo>
                  <a:pt x="1151734" y="4024777"/>
                </a:lnTo>
                <a:lnTo>
                  <a:pt x="1122541" y="4009353"/>
                </a:lnTo>
                <a:lnTo>
                  <a:pt x="1093617" y="3993492"/>
                </a:lnTo>
                <a:lnTo>
                  <a:pt x="1064969" y="3977200"/>
                </a:lnTo>
                <a:lnTo>
                  <a:pt x="1036598" y="3960480"/>
                </a:lnTo>
                <a:lnTo>
                  <a:pt x="1008511" y="3943337"/>
                </a:lnTo>
                <a:lnTo>
                  <a:pt x="980712" y="3925774"/>
                </a:lnTo>
                <a:lnTo>
                  <a:pt x="953204" y="3907798"/>
                </a:lnTo>
                <a:lnTo>
                  <a:pt x="925993" y="3889412"/>
                </a:lnTo>
                <a:lnTo>
                  <a:pt x="899082" y="3870619"/>
                </a:lnTo>
                <a:lnTo>
                  <a:pt x="872476" y="3851426"/>
                </a:lnTo>
                <a:lnTo>
                  <a:pt x="846180" y="3831836"/>
                </a:lnTo>
                <a:lnTo>
                  <a:pt x="820197" y="3811853"/>
                </a:lnTo>
                <a:lnTo>
                  <a:pt x="794533" y="3791482"/>
                </a:lnTo>
                <a:lnTo>
                  <a:pt x="769191" y="3770727"/>
                </a:lnTo>
                <a:lnTo>
                  <a:pt x="744176" y="3749593"/>
                </a:lnTo>
                <a:lnTo>
                  <a:pt x="719492" y="3728084"/>
                </a:lnTo>
                <a:lnTo>
                  <a:pt x="695144" y="3706204"/>
                </a:lnTo>
                <a:lnTo>
                  <a:pt x="671136" y="3683958"/>
                </a:lnTo>
                <a:lnTo>
                  <a:pt x="647472" y="3661350"/>
                </a:lnTo>
                <a:lnTo>
                  <a:pt x="624157" y="3638385"/>
                </a:lnTo>
                <a:lnTo>
                  <a:pt x="601195" y="3615067"/>
                </a:lnTo>
                <a:lnTo>
                  <a:pt x="578591" y="3591399"/>
                </a:lnTo>
                <a:lnTo>
                  <a:pt x="556348" y="3567388"/>
                </a:lnTo>
                <a:lnTo>
                  <a:pt x="534472" y="3543037"/>
                </a:lnTo>
                <a:lnTo>
                  <a:pt x="512967" y="3518350"/>
                </a:lnTo>
                <a:lnTo>
                  <a:pt x="491836" y="3493332"/>
                </a:lnTo>
                <a:lnTo>
                  <a:pt x="471085" y="3467986"/>
                </a:lnTo>
                <a:lnTo>
                  <a:pt x="450718" y="3442319"/>
                </a:lnTo>
                <a:lnTo>
                  <a:pt x="430738" y="3416333"/>
                </a:lnTo>
                <a:lnTo>
                  <a:pt x="411152" y="3390034"/>
                </a:lnTo>
                <a:lnTo>
                  <a:pt x="391962" y="3363425"/>
                </a:lnTo>
                <a:lnTo>
                  <a:pt x="373174" y="3336511"/>
                </a:lnTo>
                <a:lnTo>
                  <a:pt x="354791" y="3309297"/>
                </a:lnTo>
                <a:lnTo>
                  <a:pt x="336818" y="3281786"/>
                </a:lnTo>
                <a:lnTo>
                  <a:pt x="319260" y="3253983"/>
                </a:lnTo>
                <a:lnTo>
                  <a:pt x="302121" y="3225893"/>
                </a:lnTo>
                <a:lnTo>
                  <a:pt x="285405" y="3197520"/>
                </a:lnTo>
                <a:lnTo>
                  <a:pt x="269116" y="3168868"/>
                </a:lnTo>
                <a:lnTo>
                  <a:pt x="253260" y="3139942"/>
                </a:lnTo>
                <a:lnTo>
                  <a:pt x="237840" y="3110746"/>
                </a:lnTo>
                <a:lnTo>
                  <a:pt x="222861" y="3081284"/>
                </a:lnTo>
                <a:lnTo>
                  <a:pt x="208327" y="3051562"/>
                </a:lnTo>
                <a:lnTo>
                  <a:pt x="194243" y="3021582"/>
                </a:lnTo>
                <a:lnTo>
                  <a:pt x="180613" y="2991350"/>
                </a:lnTo>
                <a:lnTo>
                  <a:pt x="167441" y="2960870"/>
                </a:lnTo>
                <a:lnTo>
                  <a:pt x="154733" y="2930147"/>
                </a:lnTo>
                <a:lnTo>
                  <a:pt x="142491" y="2899184"/>
                </a:lnTo>
                <a:lnTo>
                  <a:pt x="130721" y="2867987"/>
                </a:lnTo>
                <a:lnTo>
                  <a:pt x="119427" y="2836559"/>
                </a:lnTo>
                <a:lnTo>
                  <a:pt x="108614" y="2804905"/>
                </a:lnTo>
                <a:lnTo>
                  <a:pt x="98285" y="2773030"/>
                </a:lnTo>
                <a:lnTo>
                  <a:pt x="88445" y="2740937"/>
                </a:lnTo>
                <a:lnTo>
                  <a:pt x="79100" y="2708632"/>
                </a:lnTo>
                <a:lnTo>
                  <a:pt x="70252" y="2676119"/>
                </a:lnTo>
                <a:lnTo>
                  <a:pt x="61906" y="2643402"/>
                </a:lnTo>
                <a:lnTo>
                  <a:pt x="54068" y="2610486"/>
                </a:lnTo>
                <a:lnTo>
                  <a:pt x="46741" y="2577375"/>
                </a:lnTo>
                <a:lnTo>
                  <a:pt x="39929" y="2544073"/>
                </a:lnTo>
                <a:lnTo>
                  <a:pt x="33637" y="2510585"/>
                </a:lnTo>
                <a:lnTo>
                  <a:pt x="27870" y="2476916"/>
                </a:lnTo>
                <a:lnTo>
                  <a:pt x="22631" y="2443069"/>
                </a:lnTo>
                <a:lnTo>
                  <a:pt x="17926" y="2409050"/>
                </a:lnTo>
                <a:lnTo>
                  <a:pt x="13758" y="2374863"/>
                </a:lnTo>
                <a:lnTo>
                  <a:pt x="10132" y="2340511"/>
                </a:lnTo>
                <a:lnTo>
                  <a:pt x="7053" y="2306001"/>
                </a:lnTo>
                <a:lnTo>
                  <a:pt x="4524" y="2271336"/>
                </a:lnTo>
                <a:lnTo>
                  <a:pt x="2550" y="2236521"/>
                </a:lnTo>
                <a:lnTo>
                  <a:pt x="1135" y="2201559"/>
                </a:lnTo>
                <a:lnTo>
                  <a:pt x="0" y="2131382"/>
                </a:lnTo>
                <a:lnTo>
                  <a:pt x="289" y="2095976"/>
                </a:lnTo>
                <a:lnTo>
                  <a:pt x="1146" y="2060873"/>
                </a:lnTo>
                <a:lnTo>
                  <a:pt x="2566" y="2025912"/>
                </a:lnTo>
                <a:lnTo>
                  <a:pt x="4545" y="1991097"/>
                </a:lnTo>
                <a:lnTo>
                  <a:pt x="7079" y="1956432"/>
                </a:lnTo>
                <a:lnTo>
                  <a:pt x="10164" y="1921922"/>
                </a:lnTo>
                <a:lnTo>
                  <a:pt x="13796" y="1887572"/>
                </a:lnTo>
                <a:lnTo>
                  <a:pt x="17969" y="1853386"/>
                </a:lnTo>
                <a:lnTo>
                  <a:pt x="22679" y="1819368"/>
                </a:lnTo>
                <a:lnTo>
                  <a:pt x="27923" y="1785522"/>
                </a:lnTo>
                <a:lnTo>
                  <a:pt x="33696" y="1751855"/>
                </a:lnTo>
                <a:lnTo>
                  <a:pt x="39992" y="1718368"/>
                </a:lnTo>
                <a:lnTo>
                  <a:pt x="46809" y="1685068"/>
                </a:lnTo>
                <a:lnTo>
                  <a:pt x="54141" y="1651958"/>
                </a:lnTo>
                <a:lnTo>
                  <a:pt x="61985" y="1619043"/>
                </a:lnTo>
                <a:lnTo>
                  <a:pt x="70335" y="1586328"/>
                </a:lnTo>
                <a:lnTo>
                  <a:pt x="79188" y="1553817"/>
                </a:lnTo>
                <a:lnTo>
                  <a:pt x="88539" y="1521514"/>
                </a:lnTo>
                <a:lnTo>
                  <a:pt x="98383" y="1489424"/>
                </a:lnTo>
                <a:lnTo>
                  <a:pt x="108716" y="1457550"/>
                </a:lnTo>
                <a:lnTo>
                  <a:pt x="119534" y="1425899"/>
                </a:lnTo>
                <a:lnTo>
                  <a:pt x="130833" y="1394474"/>
                </a:lnTo>
                <a:lnTo>
                  <a:pt x="142608" y="1363278"/>
                </a:lnTo>
                <a:lnTo>
                  <a:pt x="154854" y="1332318"/>
                </a:lnTo>
                <a:lnTo>
                  <a:pt x="167567" y="1301597"/>
                </a:lnTo>
                <a:lnTo>
                  <a:pt x="180743" y="1271120"/>
                </a:lnTo>
                <a:lnTo>
                  <a:pt x="194378" y="1240890"/>
                </a:lnTo>
                <a:lnTo>
                  <a:pt x="208466" y="1210913"/>
                </a:lnTo>
                <a:lnTo>
                  <a:pt x="223004" y="1181193"/>
                </a:lnTo>
                <a:lnTo>
                  <a:pt x="237987" y="1151734"/>
                </a:lnTo>
                <a:lnTo>
                  <a:pt x="253411" y="1122541"/>
                </a:lnTo>
                <a:lnTo>
                  <a:pt x="269272" y="1093617"/>
                </a:lnTo>
                <a:lnTo>
                  <a:pt x="285564" y="1064968"/>
                </a:lnTo>
                <a:lnTo>
                  <a:pt x="302284" y="1036598"/>
                </a:lnTo>
                <a:lnTo>
                  <a:pt x="319427" y="1008511"/>
                </a:lnTo>
                <a:lnTo>
                  <a:pt x="336989" y="980712"/>
                </a:lnTo>
                <a:lnTo>
                  <a:pt x="354966" y="953204"/>
                </a:lnTo>
                <a:lnTo>
                  <a:pt x="373353" y="925993"/>
                </a:lnTo>
                <a:lnTo>
                  <a:pt x="392145" y="899082"/>
                </a:lnTo>
                <a:lnTo>
                  <a:pt x="411338" y="872476"/>
                </a:lnTo>
                <a:lnTo>
                  <a:pt x="430928" y="846180"/>
                </a:lnTo>
                <a:lnTo>
                  <a:pt x="450911" y="820197"/>
                </a:lnTo>
                <a:lnTo>
                  <a:pt x="471282" y="794533"/>
                </a:lnTo>
                <a:lnTo>
                  <a:pt x="492037" y="769191"/>
                </a:lnTo>
                <a:lnTo>
                  <a:pt x="513171" y="744176"/>
                </a:lnTo>
                <a:lnTo>
                  <a:pt x="534680" y="719492"/>
                </a:lnTo>
                <a:lnTo>
                  <a:pt x="556560" y="695144"/>
                </a:lnTo>
                <a:lnTo>
                  <a:pt x="578806" y="671136"/>
                </a:lnTo>
                <a:lnTo>
                  <a:pt x="601414" y="647472"/>
                </a:lnTo>
                <a:lnTo>
                  <a:pt x="624379" y="624157"/>
                </a:lnTo>
                <a:lnTo>
                  <a:pt x="647697" y="601195"/>
                </a:lnTo>
                <a:lnTo>
                  <a:pt x="671364" y="578591"/>
                </a:lnTo>
                <a:lnTo>
                  <a:pt x="695376" y="556348"/>
                </a:lnTo>
                <a:lnTo>
                  <a:pt x="719727" y="534472"/>
                </a:lnTo>
                <a:lnTo>
                  <a:pt x="744414" y="512967"/>
                </a:lnTo>
                <a:lnTo>
                  <a:pt x="769432" y="491836"/>
                </a:lnTo>
                <a:lnTo>
                  <a:pt x="794778" y="471085"/>
                </a:lnTo>
                <a:lnTo>
                  <a:pt x="820445" y="450718"/>
                </a:lnTo>
                <a:lnTo>
                  <a:pt x="846431" y="430738"/>
                </a:lnTo>
                <a:lnTo>
                  <a:pt x="872730" y="411152"/>
                </a:lnTo>
                <a:lnTo>
                  <a:pt x="899339" y="391962"/>
                </a:lnTo>
                <a:lnTo>
                  <a:pt x="926253" y="373174"/>
                </a:lnTo>
                <a:lnTo>
                  <a:pt x="953467" y="354791"/>
                </a:lnTo>
                <a:lnTo>
                  <a:pt x="980978" y="336818"/>
                </a:lnTo>
                <a:lnTo>
                  <a:pt x="1008781" y="319260"/>
                </a:lnTo>
                <a:lnTo>
                  <a:pt x="1036871" y="302121"/>
                </a:lnTo>
                <a:lnTo>
                  <a:pt x="1065244" y="285405"/>
                </a:lnTo>
                <a:lnTo>
                  <a:pt x="1093896" y="269116"/>
                </a:lnTo>
                <a:lnTo>
                  <a:pt x="1122822" y="253260"/>
                </a:lnTo>
                <a:lnTo>
                  <a:pt x="1152018" y="237840"/>
                </a:lnTo>
                <a:lnTo>
                  <a:pt x="1181479" y="222861"/>
                </a:lnTo>
                <a:lnTo>
                  <a:pt x="1211202" y="208327"/>
                </a:lnTo>
                <a:lnTo>
                  <a:pt x="1241182" y="194243"/>
                </a:lnTo>
                <a:lnTo>
                  <a:pt x="1271414" y="180613"/>
                </a:lnTo>
                <a:lnTo>
                  <a:pt x="1301894" y="167441"/>
                </a:lnTo>
                <a:lnTo>
                  <a:pt x="1332617" y="154733"/>
                </a:lnTo>
                <a:lnTo>
                  <a:pt x="1363580" y="142491"/>
                </a:lnTo>
                <a:lnTo>
                  <a:pt x="1394777" y="130721"/>
                </a:lnTo>
                <a:lnTo>
                  <a:pt x="1426205" y="119427"/>
                </a:lnTo>
                <a:lnTo>
                  <a:pt x="1457859" y="108614"/>
                </a:lnTo>
                <a:lnTo>
                  <a:pt x="1489734" y="98285"/>
                </a:lnTo>
                <a:lnTo>
                  <a:pt x="1521826" y="88445"/>
                </a:lnTo>
                <a:lnTo>
                  <a:pt x="1554131" y="79100"/>
                </a:lnTo>
                <a:lnTo>
                  <a:pt x="1586645" y="70252"/>
                </a:lnTo>
                <a:lnTo>
                  <a:pt x="1619362" y="61906"/>
                </a:lnTo>
                <a:lnTo>
                  <a:pt x="1652278" y="54068"/>
                </a:lnTo>
                <a:lnTo>
                  <a:pt x="1685389" y="46741"/>
                </a:lnTo>
                <a:lnTo>
                  <a:pt x="1718691" y="39929"/>
                </a:lnTo>
                <a:lnTo>
                  <a:pt x="1752179" y="33637"/>
                </a:lnTo>
                <a:lnTo>
                  <a:pt x="1785848" y="27870"/>
                </a:lnTo>
                <a:lnTo>
                  <a:pt x="1819695" y="22631"/>
                </a:lnTo>
                <a:lnTo>
                  <a:pt x="1853714" y="17926"/>
                </a:lnTo>
                <a:lnTo>
                  <a:pt x="1887901" y="13758"/>
                </a:lnTo>
                <a:lnTo>
                  <a:pt x="1922252" y="10132"/>
                </a:lnTo>
                <a:lnTo>
                  <a:pt x="1956763" y="7053"/>
                </a:lnTo>
                <a:lnTo>
                  <a:pt x="1991428" y="4523"/>
                </a:lnTo>
                <a:lnTo>
                  <a:pt x="2026243" y="2550"/>
                </a:lnTo>
                <a:lnTo>
                  <a:pt x="2061205" y="1135"/>
                </a:lnTo>
                <a:close/>
              </a:path>
            </a:pathLst>
          </a:custGeom>
          <a:gradFill>
            <a:gsLst>
              <a:gs pos="100000">
                <a:srgbClr val="1665A5"/>
              </a:gs>
              <a:gs pos="0">
                <a:srgbClr val="239DFF"/>
              </a:gs>
            </a:gsLst>
            <a:lin ang="0" scaled="0"/>
          </a:gradFill>
          <a:ln w="127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研究内容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淘宝-想搞设计PPT(倒卖必究)-45"/>
          <p:cNvSpPr/>
          <p:nvPr/>
        </p:nvSpPr>
        <p:spPr>
          <a:xfrm>
            <a:off x="1111477" y="2278881"/>
            <a:ext cx="2690854" cy="2690854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研究</a:t>
            </a:r>
            <a:b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内容</a:t>
            </a:r>
          </a:p>
        </p:txBody>
      </p:sp>
      <p:sp>
        <p:nvSpPr>
          <p:cNvPr id="47" name="淘宝-想搞设计PPT(倒卖必究)-47"/>
          <p:cNvSpPr/>
          <p:nvPr/>
        </p:nvSpPr>
        <p:spPr>
          <a:xfrm>
            <a:off x="3566053" y="1813862"/>
            <a:ext cx="701297" cy="701297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淘宝-想搞设计PPT(倒卖必究)-48"/>
          <p:cNvSpPr/>
          <p:nvPr/>
        </p:nvSpPr>
        <p:spPr>
          <a:xfrm>
            <a:off x="4237167" y="3273659"/>
            <a:ext cx="701297" cy="701297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淘宝-想搞设计PPT(倒卖必究)-49"/>
          <p:cNvSpPr/>
          <p:nvPr/>
        </p:nvSpPr>
        <p:spPr>
          <a:xfrm>
            <a:off x="3566053" y="4737651"/>
            <a:ext cx="701297" cy="701297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4723226" y="1818201"/>
            <a:ext cx="158344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1860A0"/>
                </a:solidFill>
                <a:latin typeface="+mj-ea"/>
                <a:ea typeface="+mj-ea"/>
              </a:rPr>
              <a:t>研发部</a:t>
            </a:r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4777470" y="2187533"/>
            <a:ext cx="4979373" cy="4567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在这里输入你的正文阐述与关键词标题相关的具体内容，若字数太多酌情先删减文案，再缩小字号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4723226" y="4734285"/>
            <a:ext cx="158344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1860A0"/>
                </a:solidFill>
                <a:latin typeface="+mj-ea"/>
                <a:ea typeface="+mj-ea"/>
              </a:rPr>
              <a:t>运营部</a:t>
            </a: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4777470" y="5103617"/>
            <a:ext cx="4979373" cy="4567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在这里输入你的正文阐述与关键词标题相关的具体内容，若字数太多酌情先删减文案，再缩小字号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5218593" y="3276243"/>
            <a:ext cx="158344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1860A0"/>
                </a:solidFill>
                <a:latin typeface="+mj-ea"/>
                <a:ea typeface="+mj-ea"/>
              </a:rPr>
              <a:t>销售部</a:t>
            </a: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5272837" y="3645575"/>
            <a:ext cx="4979373" cy="4567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在这里输入你的正文阐述与关键词标题相关的具体内容，若字数太多酌情先删减文案，再缩小字号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3606463" y="3451589"/>
            <a:ext cx="355600" cy="355600"/>
          </a:xfrm>
          <a:prstGeom prst="ellipse">
            <a:avLst/>
          </a:prstGeom>
          <a:solidFill>
            <a:srgbClr val="1860A0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3724706" y="3554319"/>
            <a:ext cx="144171" cy="144171"/>
          </a:xfrm>
          <a:prstGeom prst="chevron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50" name="Picture 4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研究内容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淘宝-想搞设计PPT(倒卖必究)-38"/>
          <p:cNvSpPr txBox="1"/>
          <p:nvPr/>
        </p:nvSpPr>
        <p:spPr>
          <a:xfrm>
            <a:off x="4629936" y="1306336"/>
            <a:ext cx="293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1860A0"/>
                </a:solidFill>
                <a:latin typeface="+mj-ea"/>
                <a:ea typeface="+mj-ea"/>
                <a:cs typeface="OPPOSans R" panose="00020600040101010101" pitchFamily="18" charset="-122"/>
              </a:rPr>
              <a:t>关键词标题</a:t>
            </a:r>
          </a:p>
        </p:txBody>
      </p:sp>
      <p:sp>
        <p:nvSpPr>
          <p:cNvPr id="39" name="淘宝-想搞设计PPT(倒卖必究)-39"/>
          <p:cNvSpPr/>
          <p:nvPr/>
        </p:nvSpPr>
        <p:spPr>
          <a:xfrm flipV="1">
            <a:off x="1" y="5564977"/>
            <a:ext cx="12192000" cy="491112"/>
          </a:xfrm>
          <a:custGeom>
            <a:avLst/>
            <a:gdLst>
              <a:gd name="connsiteX0" fmla="*/ 0 w 15668625"/>
              <a:gd name="connsiteY0" fmla="*/ 19050 h 676297"/>
              <a:gd name="connsiteX1" fmla="*/ 8010525 w 15668625"/>
              <a:gd name="connsiteY1" fmla="*/ 676275 h 676297"/>
              <a:gd name="connsiteX2" fmla="*/ 15668625 w 15668625"/>
              <a:gd name="connsiteY2" fmla="*/ 0 h 67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8625" h="676297">
                <a:moveTo>
                  <a:pt x="0" y="19050"/>
                </a:moveTo>
                <a:cubicBezTo>
                  <a:pt x="2699544" y="349250"/>
                  <a:pt x="5399088" y="679450"/>
                  <a:pt x="8010525" y="676275"/>
                </a:cubicBezTo>
                <a:cubicBezTo>
                  <a:pt x="10621962" y="673100"/>
                  <a:pt x="13145293" y="336550"/>
                  <a:pt x="15668625" y="0"/>
                </a:cubicBezTo>
              </a:path>
            </a:pathLst>
          </a:custGeom>
          <a:noFill/>
          <a:ln w="28575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5" name="Picture 44" descr="666f33a421c73f083051a94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693" y="3090072"/>
            <a:ext cx="3484614" cy="2323076"/>
          </a:xfrm>
          <a:prstGeom prst="rect">
            <a:avLst/>
          </a:prstGeom>
        </p:spPr>
      </p:pic>
      <p:sp>
        <p:nvSpPr>
          <p:cNvPr id="43" name="淘宝-想搞设计PPT(倒卖必究)-43"/>
          <p:cNvSpPr txBox="1"/>
          <p:nvPr/>
        </p:nvSpPr>
        <p:spPr>
          <a:xfrm>
            <a:off x="1687402" y="1767069"/>
            <a:ext cx="8769948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汉仪典雅体简" panose="00020600040101010101" pitchFamily="18" charset="-122"/>
            </a:endParaRPr>
          </a:p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汉仪典雅体简" panose="00020600040101010101" pitchFamily="18" charset="-122"/>
            </a:endParaRPr>
          </a:p>
          <a:p>
            <a:pPr algn="ct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0" y="2440428"/>
            <a:ext cx="12192000" cy="491112"/>
          </a:xfrm>
          <a:custGeom>
            <a:avLst/>
            <a:gdLst>
              <a:gd name="connsiteX0" fmla="*/ 0 w 15668625"/>
              <a:gd name="connsiteY0" fmla="*/ 19050 h 676297"/>
              <a:gd name="connsiteX1" fmla="*/ 8010525 w 15668625"/>
              <a:gd name="connsiteY1" fmla="*/ 676275 h 676297"/>
              <a:gd name="connsiteX2" fmla="*/ 15668625 w 15668625"/>
              <a:gd name="connsiteY2" fmla="*/ 0 h 67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8625" h="676297">
                <a:moveTo>
                  <a:pt x="0" y="19050"/>
                </a:moveTo>
                <a:cubicBezTo>
                  <a:pt x="2699544" y="349250"/>
                  <a:pt x="5399088" y="679450"/>
                  <a:pt x="8010525" y="676275"/>
                </a:cubicBezTo>
                <a:cubicBezTo>
                  <a:pt x="10621962" y="673100"/>
                  <a:pt x="13145293" y="336550"/>
                  <a:pt x="15668625" y="0"/>
                </a:cubicBezTo>
              </a:path>
            </a:pathLst>
          </a:custGeom>
          <a:noFill/>
          <a:ln w="28575">
            <a:solidFill>
              <a:srgbClr val="186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6" name="Picture 45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pic>
        <p:nvPicPr>
          <p:cNvPr id="47" name="Picture 46" descr="666f330221c73f083051a8a5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93" y="3090072"/>
            <a:ext cx="3484614" cy="2323076"/>
          </a:xfrm>
          <a:prstGeom prst="rect">
            <a:avLst/>
          </a:prstGeom>
        </p:spPr>
      </p:pic>
      <p:pic>
        <p:nvPicPr>
          <p:cNvPr id="48" name="Picture 47" descr="667452425124668fb6bda8bb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0393" y="3090072"/>
            <a:ext cx="3484614" cy="23230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8B6A-4700-5F5E-26C2-0F978774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22A484BC-21D3-EBF3-1434-DF507A5AB043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503B2244-C617-18F3-F201-C687C779E6CE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D4ECC713-7322-7B06-E7C8-B6E2B0261BE8}"/>
              </a:ext>
            </a:extLst>
          </p:cNvPr>
          <p:cNvGrpSpPr/>
          <p:nvPr/>
        </p:nvGrpSpPr>
        <p:grpSpPr>
          <a:xfrm>
            <a:off x="-3704787" y="-386937"/>
            <a:ext cx="12095237" cy="7559523"/>
            <a:chOff x="-3254142" y="354671"/>
            <a:chExt cx="11371763" cy="7107351"/>
          </a:xfrm>
        </p:grpSpPr>
        <p:pic>
          <p:nvPicPr>
            <p:cNvPr id="840" name="Picture 839" descr="667452465124668fb6bda8c4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52940B-4C84-976D-406D-B6AA46CD8C77}"/>
              </a:ext>
            </a:extLst>
          </p:cNvPr>
          <p:cNvGrpSpPr/>
          <p:nvPr/>
        </p:nvGrpSpPr>
        <p:grpSpPr>
          <a:xfrm rot="10800000">
            <a:off x="48379" y="-1422400"/>
            <a:ext cx="12095237" cy="9607550"/>
            <a:chOff x="48383" y="-1422400"/>
            <a:chExt cx="12095237" cy="9607550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EE8522A4-0764-B143-87E1-5F445608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" y="-304799"/>
              <a:ext cx="12095237" cy="7139642"/>
            </a:xfrm>
            <a:prstGeom prst="rect">
              <a:avLst/>
            </a:prstGeom>
          </p:spPr>
        </p:pic>
        <p:sp>
          <p:nvSpPr>
            <p:cNvPr id="831" name="淘宝-想搞设计PPT(倒卖必究)-831">
              <a:extLst>
                <a:ext uri="{FF2B5EF4-FFF2-40B4-BE49-F238E27FC236}">
                  <a16:creationId xmlns:a16="http://schemas.microsoft.com/office/drawing/2014/main" id="{713D0AFD-38BB-2672-5AA6-6C69CF18DA5A}"/>
                </a:ext>
              </a:extLst>
            </p:cNvPr>
            <p:cNvSpPr/>
            <p:nvPr/>
          </p:nvSpPr>
          <p:spPr>
            <a:xfrm>
              <a:off x="7176367" y="-1422400"/>
              <a:ext cx="2287621" cy="9607550"/>
            </a:xfrm>
            <a:custGeom>
              <a:avLst/>
              <a:gdLst>
                <a:gd name="connsiteX0" fmla="*/ 2287621 w 2287621"/>
                <a:gd name="connsiteY0" fmla="*/ 0 h 9607550"/>
                <a:gd name="connsiteX1" fmla="*/ 2287621 w 2287621"/>
                <a:gd name="connsiteY1" fmla="*/ 254000 h 9607550"/>
                <a:gd name="connsiteX2" fmla="*/ 2222974 w 2287621"/>
                <a:gd name="connsiteY2" fmla="*/ 256324 h 9607550"/>
                <a:gd name="connsiteX3" fmla="*/ 2191955 w 2287621"/>
                <a:gd name="connsiteY3" fmla="*/ 259124 h 9607550"/>
                <a:gd name="connsiteX4" fmla="*/ 2161049 w 2287621"/>
                <a:gd name="connsiteY4" fmla="*/ 263000 h 9607550"/>
                <a:gd name="connsiteX5" fmla="*/ 2130245 w 2287621"/>
                <a:gd name="connsiteY5" fmla="*/ 267946 h 9607550"/>
                <a:gd name="connsiteX6" fmla="*/ 2099536 w 2287621"/>
                <a:gd name="connsiteY6" fmla="*/ 273959 h 9607550"/>
                <a:gd name="connsiteX7" fmla="*/ 2068913 w 2287621"/>
                <a:gd name="connsiteY7" fmla="*/ 281035 h 9607550"/>
                <a:gd name="connsiteX8" fmla="*/ 2038373 w 2287621"/>
                <a:gd name="connsiteY8" fmla="*/ 289172 h 9607550"/>
                <a:gd name="connsiteX9" fmla="*/ 2007910 w 2287621"/>
                <a:gd name="connsiteY9" fmla="*/ 298370 h 9607550"/>
                <a:gd name="connsiteX10" fmla="*/ 1977517 w 2287621"/>
                <a:gd name="connsiteY10" fmla="*/ 308627 h 9607550"/>
                <a:gd name="connsiteX11" fmla="*/ 1947194 w 2287621"/>
                <a:gd name="connsiteY11" fmla="*/ 319944 h 9607550"/>
                <a:gd name="connsiteX12" fmla="*/ 1916941 w 2287621"/>
                <a:gd name="connsiteY12" fmla="*/ 332319 h 9607550"/>
                <a:gd name="connsiteX13" fmla="*/ 1886757 w 2287621"/>
                <a:gd name="connsiteY13" fmla="*/ 345753 h 9607550"/>
                <a:gd name="connsiteX14" fmla="*/ 1856642 w 2287621"/>
                <a:gd name="connsiteY14" fmla="*/ 360246 h 9607550"/>
                <a:gd name="connsiteX15" fmla="*/ 1826599 w 2287621"/>
                <a:gd name="connsiteY15" fmla="*/ 375798 h 9607550"/>
                <a:gd name="connsiteX16" fmla="*/ 1796635 w 2287621"/>
                <a:gd name="connsiteY16" fmla="*/ 392407 h 9607550"/>
                <a:gd name="connsiteX17" fmla="*/ 1766751 w 2287621"/>
                <a:gd name="connsiteY17" fmla="*/ 410073 h 9607550"/>
                <a:gd name="connsiteX18" fmla="*/ 1736950 w 2287621"/>
                <a:gd name="connsiteY18" fmla="*/ 428794 h 9607550"/>
                <a:gd name="connsiteX19" fmla="*/ 1707244 w 2287621"/>
                <a:gd name="connsiteY19" fmla="*/ 448568 h 9607550"/>
                <a:gd name="connsiteX20" fmla="*/ 1677635 w 2287621"/>
                <a:gd name="connsiteY20" fmla="*/ 469392 h 9607550"/>
                <a:gd name="connsiteX21" fmla="*/ 1648133 w 2287621"/>
                <a:gd name="connsiteY21" fmla="*/ 491262 h 9607550"/>
                <a:gd name="connsiteX22" fmla="*/ 1618744 w 2287621"/>
                <a:gd name="connsiteY22" fmla="*/ 514177 h 9607550"/>
                <a:gd name="connsiteX23" fmla="*/ 1589475 w 2287621"/>
                <a:gd name="connsiteY23" fmla="*/ 538130 h 9607550"/>
                <a:gd name="connsiteX24" fmla="*/ 1560336 w 2287621"/>
                <a:gd name="connsiteY24" fmla="*/ 563117 h 9607550"/>
                <a:gd name="connsiteX25" fmla="*/ 1531335 w 2287621"/>
                <a:gd name="connsiteY25" fmla="*/ 589132 h 9607550"/>
                <a:gd name="connsiteX26" fmla="*/ 1502479 w 2287621"/>
                <a:gd name="connsiteY26" fmla="*/ 616170 h 9607550"/>
                <a:gd name="connsiteX27" fmla="*/ 1473779 w 2287621"/>
                <a:gd name="connsiteY27" fmla="*/ 644224 h 9607550"/>
                <a:gd name="connsiteX28" fmla="*/ 1445242 w 2287621"/>
                <a:gd name="connsiteY28" fmla="*/ 673287 h 9607550"/>
                <a:gd name="connsiteX29" fmla="*/ 1416877 w 2287621"/>
                <a:gd name="connsiteY29" fmla="*/ 703353 h 9607550"/>
                <a:gd name="connsiteX30" fmla="*/ 1388689 w 2287621"/>
                <a:gd name="connsiteY30" fmla="*/ 734414 h 9607550"/>
                <a:gd name="connsiteX31" fmla="*/ 1360693 w 2287621"/>
                <a:gd name="connsiteY31" fmla="*/ 766460 h 9607550"/>
                <a:gd name="connsiteX32" fmla="*/ 1332893 w 2287621"/>
                <a:gd name="connsiteY32" fmla="*/ 799485 h 9607550"/>
                <a:gd name="connsiteX33" fmla="*/ 1305297 w 2287621"/>
                <a:gd name="connsiteY33" fmla="*/ 833480 h 9607550"/>
                <a:gd name="connsiteX34" fmla="*/ 1277916 w 2287621"/>
                <a:gd name="connsiteY34" fmla="*/ 868436 h 9607550"/>
                <a:gd name="connsiteX35" fmla="*/ 1250754 w 2287621"/>
                <a:gd name="connsiteY35" fmla="*/ 904345 h 9607550"/>
                <a:gd name="connsiteX36" fmla="*/ 1223821 w 2287621"/>
                <a:gd name="connsiteY36" fmla="*/ 941197 h 9607550"/>
                <a:gd name="connsiteX37" fmla="*/ 1197126 w 2287621"/>
                <a:gd name="connsiteY37" fmla="*/ 978981 h 9607550"/>
                <a:gd name="connsiteX38" fmla="*/ 1170673 w 2287621"/>
                <a:gd name="connsiteY38" fmla="*/ 1017691 h 9607550"/>
                <a:gd name="connsiteX39" fmla="*/ 1144473 w 2287621"/>
                <a:gd name="connsiteY39" fmla="*/ 1057316 h 9607550"/>
                <a:gd name="connsiteX40" fmla="*/ 1118529 w 2287621"/>
                <a:gd name="connsiteY40" fmla="*/ 1097846 h 9607550"/>
                <a:gd name="connsiteX41" fmla="*/ 1092853 w 2287621"/>
                <a:gd name="connsiteY41" fmla="*/ 1139270 h 9607550"/>
                <a:gd name="connsiteX42" fmla="*/ 1067448 w 2287621"/>
                <a:gd name="connsiteY42" fmla="*/ 1181580 h 9607550"/>
                <a:gd name="connsiteX43" fmla="*/ 1042322 w 2287621"/>
                <a:gd name="connsiteY43" fmla="*/ 1224766 h 9607550"/>
                <a:gd name="connsiteX44" fmla="*/ 1017483 w 2287621"/>
                <a:gd name="connsiteY44" fmla="*/ 1268816 h 9607550"/>
                <a:gd name="connsiteX45" fmla="*/ 992935 w 2287621"/>
                <a:gd name="connsiteY45" fmla="*/ 1313723 h 9607550"/>
                <a:gd name="connsiteX46" fmla="*/ 968689 w 2287621"/>
                <a:gd name="connsiteY46" fmla="*/ 1359474 h 9607550"/>
                <a:gd name="connsiteX47" fmla="*/ 944745 w 2287621"/>
                <a:gd name="connsiteY47" fmla="*/ 1406062 h 9607550"/>
                <a:gd name="connsiteX48" fmla="*/ 921113 w 2287621"/>
                <a:gd name="connsiteY48" fmla="*/ 1453475 h 9607550"/>
                <a:gd name="connsiteX49" fmla="*/ 897800 w 2287621"/>
                <a:gd name="connsiteY49" fmla="*/ 1501699 h 9607550"/>
                <a:gd name="connsiteX50" fmla="*/ 874809 w 2287621"/>
                <a:gd name="connsiteY50" fmla="*/ 1550732 h 9607550"/>
                <a:gd name="connsiteX51" fmla="*/ 852148 w 2287621"/>
                <a:gd name="connsiteY51" fmla="*/ 1600558 h 9607550"/>
                <a:gd name="connsiteX52" fmla="*/ 829821 w 2287621"/>
                <a:gd name="connsiteY52" fmla="*/ 1651169 h 9607550"/>
                <a:gd name="connsiteX53" fmla="*/ 807837 w 2287621"/>
                <a:gd name="connsiteY53" fmla="*/ 1702552 h 9607550"/>
                <a:gd name="connsiteX54" fmla="*/ 786199 w 2287621"/>
                <a:gd name="connsiteY54" fmla="*/ 1754700 h 9607550"/>
                <a:gd name="connsiteX55" fmla="*/ 764914 w 2287621"/>
                <a:gd name="connsiteY55" fmla="*/ 1807602 h 9607550"/>
                <a:gd name="connsiteX56" fmla="*/ 743986 w 2287621"/>
                <a:gd name="connsiteY56" fmla="*/ 1861248 h 9607550"/>
                <a:gd name="connsiteX57" fmla="*/ 723422 w 2287621"/>
                <a:gd name="connsiteY57" fmla="*/ 1915626 h 9607550"/>
                <a:gd name="connsiteX58" fmla="*/ 703227 w 2287621"/>
                <a:gd name="connsiteY58" fmla="*/ 1970726 h 9607550"/>
                <a:gd name="connsiteX59" fmla="*/ 683405 w 2287621"/>
                <a:gd name="connsiteY59" fmla="*/ 2026541 h 9607550"/>
                <a:gd name="connsiteX60" fmla="*/ 663963 w 2287621"/>
                <a:gd name="connsiteY60" fmla="*/ 2083057 h 9607550"/>
                <a:gd name="connsiteX61" fmla="*/ 644905 w 2287621"/>
                <a:gd name="connsiteY61" fmla="*/ 2140267 h 9607550"/>
                <a:gd name="connsiteX62" fmla="*/ 626238 w 2287621"/>
                <a:gd name="connsiteY62" fmla="*/ 2198159 h 9607550"/>
                <a:gd name="connsiteX63" fmla="*/ 607965 w 2287621"/>
                <a:gd name="connsiteY63" fmla="*/ 2256723 h 9607550"/>
                <a:gd name="connsiteX64" fmla="*/ 590093 w 2287621"/>
                <a:gd name="connsiteY64" fmla="*/ 2315948 h 9607550"/>
                <a:gd name="connsiteX65" fmla="*/ 572625 w 2287621"/>
                <a:gd name="connsiteY65" fmla="*/ 2375826 h 9607550"/>
                <a:gd name="connsiteX66" fmla="*/ 555569 w 2287621"/>
                <a:gd name="connsiteY66" fmla="*/ 2436345 h 9607550"/>
                <a:gd name="connsiteX67" fmla="*/ 538927 w 2287621"/>
                <a:gd name="connsiteY67" fmla="*/ 2497495 h 9607550"/>
                <a:gd name="connsiteX68" fmla="*/ 522706 w 2287621"/>
                <a:gd name="connsiteY68" fmla="*/ 2559268 h 9607550"/>
                <a:gd name="connsiteX69" fmla="*/ 506909 w 2287621"/>
                <a:gd name="connsiteY69" fmla="*/ 2621652 h 9607550"/>
                <a:gd name="connsiteX70" fmla="*/ 491543 w 2287621"/>
                <a:gd name="connsiteY70" fmla="*/ 2684637 h 9607550"/>
                <a:gd name="connsiteX71" fmla="*/ 476613 w 2287621"/>
                <a:gd name="connsiteY71" fmla="*/ 2748213 h 9607550"/>
                <a:gd name="connsiteX72" fmla="*/ 462120 w 2287621"/>
                <a:gd name="connsiteY72" fmla="*/ 2812372 h 9607550"/>
                <a:gd name="connsiteX73" fmla="*/ 448074 w 2287621"/>
                <a:gd name="connsiteY73" fmla="*/ 2877101 h 9607550"/>
                <a:gd name="connsiteX74" fmla="*/ 434476 w 2287621"/>
                <a:gd name="connsiteY74" fmla="*/ 2942391 h 9607550"/>
                <a:gd name="connsiteX75" fmla="*/ 421334 w 2287621"/>
                <a:gd name="connsiteY75" fmla="*/ 3008231 h 9607550"/>
                <a:gd name="connsiteX76" fmla="*/ 408649 w 2287621"/>
                <a:gd name="connsiteY76" fmla="*/ 3074615 h 9607550"/>
                <a:gd name="connsiteX77" fmla="*/ 396428 w 2287621"/>
                <a:gd name="connsiteY77" fmla="*/ 3141528 h 9607550"/>
                <a:gd name="connsiteX78" fmla="*/ 384677 w 2287621"/>
                <a:gd name="connsiteY78" fmla="*/ 3208962 h 9607550"/>
                <a:gd name="connsiteX79" fmla="*/ 373398 w 2287621"/>
                <a:gd name="connsiteY79" fmla="*/ 3276909 h 9607550"/>
                <a:gd name="connsiteX80" fmla="*/ 362596 w 2287621"/>
                <a:gd name="connsiteY80" fmla="*/ 3345356 h 9607550"/>
                <a:gd name="connsiteX81" fmla="*/ 352277 w 2287621"/>
                <a:gd name="connsiteY81" fmla="*/ 3414294 h 9607550"/>
                <a:gd name="connsiteX82" fmla="*/ 342446 w 2287621"/>
                <a:gd name="connsiteY82" fmla="*/ 3483713 h 9607550"/>
                <a:gd name="connsiteX83" fmla="*/ 333106 w 2287621"/>
                <a:gd name="connsiteY83" fmla="*/ 3553603 h 9607550"/>
                <a:gd name="connsiteX84" fmla="*/ 324263 w 2287621"/>
                <a:gd name="connsiteY84" fmla="*/ 3623956 h 9607550"/>
                <a:gd name="connsiteX85" fmla="*/ 315919 w 2287621"/>
                <a:gd name="connsiteY85" fmla="*/ 3694761 h 9607550"/>
                <a:gd name="connsiteX86" fmla="*/ 308083 w 2287621"/>
                <a:gd name="connsiteY86" fmla="*/ 3766004 h 9607550"/>
                <a:gd name="connsiteX87" fmla="*/ 300757 w 2287621"/>
                <a:gd name="connsiteY87" fmla="*/ 3837681 h 9607550"/>
                <a:gd name="connsiteX88" fmla="*/ 293945 w 2287621"/>
                <a:gd name="connsiteY88" fmla="*/ 3909779 h 9607550"/>
                <a:gd name="connsiteX89" fmla="*/ 287651 w 2287621"/>
                <a:gd name="connsiteY89" fmla="*/ 3982290 h 9607550"/>
                <a:gd name="connsiteX90" fmla="*/ 281883 w 2287621"/>
                <a:gd name="connsiteY90" fmla="*/ 4055201 h 9607550"/>
                <a:gd name="connsiteX91" fmla="*/ 276642 w 2287621"/>
                <a:gd name="connsiteY91" fmla="*/ 4128505 h 9607550"/>
                <a:gd name="connsiteX92" fmla="*/ 271934 w 2287621"/>
                <a:gd name="connsiteY92" fmla="*/ 4202191 h 9607550"/>
                <a:gd name="connsiteX93" fmla="*/ 267764 w 2287621"/>
                <a:gd name="connsiteY93" fmla="*/ 4276249 h 9607550"/>
                <a:gd name="connsiteX94" fmla="*/ 264136 w 2287621"/>
                <a:gd name="connsiteY94" fmla="*/ 4350670 h 9607550"/>
                <a:gd name="connsiteX95" fmla="*/ 261054 w 2287621"/>
                <a:gd name="connsiteY95" fmla="*/ 4425442 h 9607550"/>
                <a:gd name="connsiteX96" fmla="*/ 258524 w 2287621"/>
                <a:gd name="connsiteY96" fmla="*/ 4500558 h 9607550"/>
                <a:gd name="connsiteX97" fmla="*/ 256549 w 2287621"/>
                <a:gd name="connsiteY97" fmla="*/ 4576006 h 9607550"/>
                <a:gd name="connsiteX98" fmla="*/ 255132 w 2287621"/>
                <a:gd name="connsiteY98" fmla="*/ 4651778 h 9607550"/>
                <a:gd name="connsiteX99" fmla="*/ 254281 w 2287621"/>
                <a:gd name="connsiteY99" fmla="*/ 4727863 h 9607550"/>
                <a:gd name="connsiteX100" fmla="*/ 254000 w 2287621"/>
                <a:gd name="connsiteY100" fmla="*/ 4803775 h 9607550"/>
                <a:gd name="connsiteX101" fmla="*/ 255147 w 2287621"/>
                <a:gd name="connsiteY101" fmla="*/ 4956728 h 9607550"/>
                <a:gd name="connsiteX102" fmla="*/ 256569 w 2287621"/>
                <a:gd name="connsiteY102" fmla="*/ 5032499 h 9607550"/>
                <a:gd name="connsiteX103" fmla="*/ 258552 w 2287621"/>
                <a:gd name="connsiteY103" fmla="*/ 5107949 h 9607550"/>
                <a:gd name="connsiteX104" fmla="*/ 261090 w 2287621"/>
                <a:gd name="connsiteY104" fmla="*/ 5183066 h 9607550"/>
                <a:gd name="connsiteX105" fmla="*/ 264180 w 2287621"/>
                <a:gd name="connsiteY105" fmla="*/ 5257838 h 9607550"/>
                <a:gd name="connsiteX106" fmla="*/ 267814 w 2287621"/>
                <a:gd name="connsiteY106" fmla="*/ 5332262 h 9607550"/>
                <a:gd name="connsiteX107" fmla="*/ 271992 w 2287621"/>
                <a:gd name="connsiteY107" fmla="*/ 5406321 h 9607550"/>
                <a:gd name="connsiteX108" fmla="*/ 276707 w 2287621"/>
                <a:gd name="connsiteY108" fmla="*/ 5480008 h 9607550"/>
                <a:gd name="connsiteX109" fmla="*/ 281955 w 2287621"/>
                <a:gd name="connsiteY109" fmla="*/ 5553314 h 9607550"/>
                <a:gd name="connsiteX110" fmla="*/ 287732 w 2287621"/>
                <a:gd name="connsiteY110" fmla="*/ 5626228 h 9607550"/>
                <a:gd name="connsiteX111" fmla="*/ 294032 w 2287621"/>
                <a:gd name="connsiteY111" fmla="*/ 5698741 h 9607550"/>
                <a:gd name="connsiteX112" fmla="*/ 300852 w 2287621"/>
                <a:gd name="connsiteY112" fmla="*/ 5770841 h 9607550"/>
                <a:gd name="connsiteX113" fmla="*/ 308186 w 2287621"/>
                <a:gd name="connsiteY113" fmla="*/ 5842521 h 9607550"/>
                <a:gd name="connsiteX114" fmla="*/ 316032 w 2287621"/>
                <a:gd name="connsiteY114" fmla="*/ 5913769 h 9607550"/>
                <a:gd name="connsiteX115" fmla="*/ 324382 w 2287621"/>
                <a:gd name="connsiteY115" fmla="*/ 5984577 h 9607550"/>
                <a:gd name="connsiteX116" fmla="*/ 333234 w 2287621"/>
                <a:gd name="connsiteY116" fmla="*/ 6054931 h 9607550"/>
                <a:gd name="connsiteX117" fmla="*/ 342582 w 2287621"/>
                <a:gd name="connsiteY117" fmla="*/ 6124828 h 9607550"/>
                <a:gd name="connsiteX118" fmla="*/ 352423 w 2287621"/>
                <a:gd name="connsiteY118" fmla="*/ 6194251 h 9607550"/>
                <a:gd name="connsiteX119" fmla="*/ 362750 w 2287621"/>
                <a:gd name="connsiteY119" fmla="*/ 6263193 h 9607550"/>
                <a:gd name="connsiteX120" fmla="*/ 373560 w 2287621"/>
                <a:gd name="connsiteY120" fmla="*/ 6331647 h 9607550"/>
                <a:gd name="connsiteX121" fmla="*/ 384848 w 2287621"/>
                <a:gd name="connsiteY121" fmla="*/ 6399597 h 9607550"/>
                <a:gd name="connsiteX122" fmla="*/ 396610 w 2287621"/>
                <a:gd name="connsiteY122" fmla="*/ 6467037 h 9607550"/>
                <a:gd name="connsiteX123" fmla="*/ 408840 w 2287621"/>
                <a:gd name="connsiteY123" fmla="*/ 6533958 h 9607550"/>
                <a:gd name="connsiteX124" fmla="*/ 421535 w 2287621"/>
                <a:gd name="connsiteY124" fmla="*/ 6600346 h 9607550"/>
                <a:gd name="connsiteX125" fmla="*/ 434688 w 2287621"/>
                <a:gd name="connsiteY125" fmla="*/ 6666194 h 9607550"/>
                <a:gd name="connsiteX126" fmla="*/ 448296 w 2287621"/>
                <a:gd name="connsiteY126" fmla="*/ 6731492 h 9607550"/>
                <a:gd name="connsiteX127" fmla="*/ 462354 w 2287621"/>
                <a:gd name="connsiteY127" fmla="*/ 6796228 h 9607550"/>
                <a:gd name="connsiteX128" fmla="*/ 476856 w 2287621"/>
                <a:gd name="connsiteY128" fmla="*/ 6860395 h 9607550"/>
                <a:gd name="connsiteX129" fmla="*/ 491799 w 2287621"/>
                <a:gd name="connsiteY129" fmla="*/ 6923980 h 9607550"/>
                <a:gd name="connsiteX130" fmla="*/ 507177 w 2287621"/>
                <a:gd name="connsiteY130" fmla="*/ 6986974 h 9607550"/>
                <a:gd name="connsiteX131" fmla="*/ 522986 w 2287621"/>
                <a:gd name="connsiteY131" fmla="*/ 7049367 h 9607550"/>
                <a:gd name="connsiteX132" fmla="*/ 539220 w 2287621"/>
                <a:gd name="connsiteY132" fmla="*/ 7111149 h 9607550"/>
                <a:gd name="connsiteX133" fmla="*/ 555875 w 2287621"/>
                <a:gd name="connsiteY133" fmla="*/ 7172311 h 9607550"/>
                <a:gd name="connsiteX134" fmla="*/ 572946 w 2287621"/>
                <a:gd name="connsiteY134" fmla="*/ 7232840 h 9607550"/>
                <a:gd name="connsiteX135" fmla="*/ 590427 w 2287621"/>
                <a:gd name="connsiteY135" fmla="*/ 7292729 h 9607550"/>
                <a:gd name="connsiteX136" fmla="*/ 608315 w 2287621"/>
                <a:gd name="connsiteY136" fmla="*/ 7351967 h 9607550"/>
                <a:gd name="connsiteX137" fmla="*/ 626603 w 2287621"/>
                <a:gd name="connsiteY137" fmla="*/ 7410543 h 9607550"/>
                <a:gd name="connsiteX138" fmla="*/ 645287 w 2287621"/>
                <a:gd name="connsiteY138" fmla="*/ 7468446 h 9607550"/>
                <a:gd name="connsiteX139" fmla="*/ 664362 w 2287621"/>
                <a:gd name="connsiteY139" fmla="*/ 7525670 h 9607550"/>
                <a:gd name="connsiteX140" fmla="*/ 683822 w 2287621"/>
                <a:gd name="connsiteY140" fmla="*/ 7582200 h 9607550"/>
                <a:gd name="connsiteX141" fmla="*/ 703662 w 2287621"/>
                <a:gd name="connsiteY141" fmla="*/ 7638029 h 9607550"/>
                <a:gd name="connsiteX142" fmla="*/ 723877 w 2287621"/>
                <a:gd name="connsiteY142" fmla="*/ 7693146 h 9607550"/>
                <a:gd name="connsiteX143" fmla="*/ 744461 w 2287621"/>
                <a:gd name="connsiteY143" fmla="*/ 7747538 h 9607550"/>
                <a:gd name="connsiteX144" fmla="*/ 765410 w 2287621"/>
                <a:gd name="connsiteY144" fmla="*/ 7801200 h 9607550"/>
                <a:gd name="connsiteX145" fmla="*/ 786718 w 2287621"/>
                <a:gd name="connsiteY145" fmla="*/ 7854119 h 9607550"/>
                <a:gd name="connsiteX146" fmla="*/ 808379 w 2287621"/>
                <a:gd name="connsiteY146" fmla="*/ 7906284 h 9607550"/>
                <a:gd name="connsiteX147" fmla="*/ 830389 w 2287621"/>
                <a:gd name="connsiteY147" fmla="*/ 7957686 h 9607550"/>
                <a:gd name="connsiteX148" fmla="*/ 852740 w 2287621"/>
                <a:gd name="connsiteY148" fmla="*/ 8008314 h 9607550"/>
                <a:gd name="connsiteX149" fmla="*/ 875429 w 2287621"/>
                <a:gd name="connsiteY149" fmla="*/ 8058159 h 9607550"/>
                <a:gd name="connsiteX150" fmla="*/ 898448 w 2287621"/>
                <a:gd name="connsiteY150" fmla="*/ 8107211 h 9607550"/>
                <a:gd name="connsiteX151" fmla="*/ 921792 w 2287621"/>
                <a:gd name="connsiteY151" fmla="*/ 8155457 h 9607550"/>
                <a:gd name="connsiteX152" fmla="*/ 945455 w 2287621"/>
                <a:gd name="connsiteY152" fmla="*/ 8202892 h 9607550"/>
                <a:gd name="connsiteX153" fmla="*/ 969431 w 2287621"/>
                <a:gd name="connsiteY153" fmla="*/ 8249498 h 9607550"/>
                <a:gd name="connsiteX154" fmla="*/ 993714 w 2287621"/>
                <a:gd name="connsiteY154" fmla="*/ 8295271 h 9607550"/>
                <a:gd name="connsiteX155" fmla="*/ 1018299 w 2287621"/>
                <a:gd name="connsiteY155" fmla="*/ 8340203 h 9607550"/>
                <a:gd name="connsiteX156" fmla="*/ 1043176 w 2287621"/>
                <a:gd name="connsiteY156" fmla="*/ 8384274 h 9607550"/>
                <a:gd name="connsiteX157" fmla="*/ 1068342 w 2287621"/>
                <a:gd name="connsiteY157" fmla="*/ 8427482 h 9607550"/>
                <a:gd name="connsiteX158" fmla="*/ 1093791 w 2287621"/>
                <a:gd name="connsiteY158" fmla="*/ 8469818 h 9607550"/>
                <a:gd name="connsiteX159" fmla="*/ 1119513 w 2287621"/>
                <a:gd name="connsiteY159" fmla="*/ 8511265 h 9607550"/>
                <a:gd name="connsiteX160" fmla="*/ 1145503 w 2287621"/>
                <a:gd name="connsiteY160" fmla="*/ 8551818 h 9607550"/>
                <a:gd name="connsiteX161" fmla="*/ 1171755 w 2287621"/>
                <a:gd name="connsiteY161" fmla="*/ 8591467 h 9607550"/>
                <a:gd name="connsiteX162" fmla="*/ 1198262 w 2287621"/>
                <a:gd name="connsiteY162" fmla="*/ 8630203 h 9607550"/>
                <a:gd name="connsiteX163" fmla="*/ 1225013 w 2287621"/>
                <a:gd name="connsiteY163" fmla="*/ 8668010 h 9607550"/>
                <a:gd name="connsiteX164" fmla="*/ 1252005 w 2287621"/>
                <a:gd name="connsiteY164" fmla="*/ 8704886 h 9607550"/>
                <a:gd name="connsiteX165" fmla="*/ 1279229 w 2287621"/>
                <a:gd name="connsiteY165" fmla="*/ 8740818 h 9607550"/>
                <a:gd name="connsiteX166" fmla="*/ 1306677 w 2287621"/>
                <a:gd name="connsiteY166" fmla="*/ 8775797 h 9607550"/>
                <a:gd name="connsiteX167" fmla="*/ 1334342 w 2287621"/>
                <a:gd name="connsiteY167" fmla="*/ 8809818 h 9607550"/>
                <a:gd name="connsiteX168" fmla="*/ 1362214 w 2287621"/>
                <a:gd name="connsiteY168" fmla="*/ 8842862 h 9607550"/>
                <a:gd name="connsiteX169" fmla="*/ 1390289 w 2287621"/>
                <a:gd name="connsiteY169" fmla="*/ 8874930 h 9607550"/>
                <a:gd name="connsiteX170" fmla="*/ 1418556 w 2287621"/>
                <a:gd name="connsiteY170" fmla="*/ 8906011 h 9607550"/>
                <a:gd name="connsiteX171" fmla="*/ 1447004 w 2287621"/>
                <a:gd name="connsiteY171" fmla="*/ 8936090 h 9607550"/>
                <a:gd name="connsiteX172" fmla="*/ 1475631 w 2287621"/>
                <a:gd name="connsiteY172" fmla="*/ 8965171 h 9607550"/>
                <a:gd name="connsiteX173" fmla="*/ 1504425 w 2287621"/>
                <a:gd name="connsiteY173" fmla="*/ 8993239 h 9607550"/>
                <a:gd name="connsiteX174" fmla="*/ 1533377 w 2287621"/>
                <a:gd name="connsiteY174" fmla="*/ 9020287 h 9607550"/>
                <a:gd name="connsiteX175" fmla="*/ 1562479 w 2287621"/>
                <a:gd name="connsiteY175" fmla="*/ 9046310 h 9607550"/>
                <a:gd name="connsiteX176" fmla="*/ 1591721 w 2287621"/>
                <a:gd name="connsiteY176" fmla="*/ 9071299 h 9607550"/>
                <a:gd name="connsiteX177" fmla="*/ 1621099 w 2287621"/>
                <a:gd name="connsiteY177" fmla="*/ 9095251 h 9607550"/>
                <a:gd name="connsiteX178" fmla="*/ 1650600 w 2287621"/>
                <a:gd name="connsiteY178" fmla="*/ 9118158 h 9607550"/>
                <a:gd name="connsiteX179" fmla="*/ 1680220 w 2287621"/>
                <a:gd name="connsiteY179" fmla="*/ 9140020 h 9607550"/>
                <a:gd name="connsiteX180" fmla="*/ 1709945 w 2287621"/>
                <a:gd name="connsiteY180" fmla="*/ 9160826 h 9607550"/>
                <a:gd name="connsiteX181" fmla="*/ 1739775 w 2287621"/>
                <a:gd name="connsiteY181" fmla="*/ 9180578 h 9607550"/>
                <a:gd name="connsiteX182" fmla="*/ 1769696 w 2287621"/>
                <a:gd name="connsiteY182" fmla="*/ 9199266 h 9607550"/>
                <a:gd name="connsiteX183" fmla="*/ 1799708 w 2287621"/>
                <a:gd name="connsiteY183" fmla="*/ 9216896 h 9607550"/>
                <a:gd name="connsiteX184" fmla="*/ 1829799 w 2287621"/>
                <a:gd name="connsiteY184" fmla="*/ 9233459 h 9607550"/>
                <a:gd name="connsiteX185" fmla="*/ 1859968 w 2287621"/>
                <a:gd name="connsiteY185" fmla="*/ 9248958 h 9607550"/>
                <a:gd name="connsiteX186" fmla="*/ 1890205 w 2287621"/>
                <a:gd name="connsiteY186" fmla="*/ 9263386 h 9607550"/>
                <a:gd name="connsiteX187" fmla="*/ 1920516 w 2287621"/>
                <a:gd name="connsiteY187" fmla="*/ 9276749 h 9607550"/>
                <a:gd name="connsiteX188" fmla="*/ 1950887 w 2287621"/>
                <a:gd name="connsiteY188" fmla="*/ 9289042 h 9607550"/>
                <a:gd name="connsiteX189" fmla="*/ 1981326 w 2287621"/>
                <a:gd name="connsiteY189" fmla="*/ 9300267 h 9607550"/>
                <a:gd name="connsiteX190" fmla="*/ 2011828 w 2287621"/>
                <a:gd name="connsiteY190" fmla="*/ 9310423 h 9607550"/>
                <a:gd name="connsiteX191" fmla="*/ 2042395 w 2287621"/>
                <a:gd name="connsiteY191" fmla="*/ 9319511 h 9607550"/>
                <a:gd name="connsiteX192" fmla="*/ 2073032 w 2287621"/>
                <a:gd name="connsiteY192" fmla="*/ 9327530 h 9607550"/>
                <a:gd name="connsiteX193" fmla="*/ 2103739 w 2287621"/>
                <a:gd name="connsiteY193" fmla="*/ 9334478 h 9607550"/>
                <a:gd name="connsiteX194" fmla="*/ 2134521 w 2287621"/>
                <a:gd name="connsiteY194" fmla="*/ 9340355 h 9607550"/>
                <a:gd name="connsiteX195" fmla="*/ 2165392 w 2287621"/>
                <a:gd name="connsiteY195" fmla="*/ 9345161 h 9607550"/>
                <a:gd name="connsiteX196" fmla="*/ 2196347 w 2287621"/>
                <a:gd name="connsiteY196" fmla="*/ 9348888 h 9607550"/>
                <a:gd name="connsiteX197" fmla="*/ 2227401 w 2287621"/>
                <a:gd name="connsiteY197" fmla="*/ 9351536 h 9607550"/>
                <a:gd name="connsiteX198" fmla="*/ 2258567 w 2287621"/>
                <a:gd name="connsiteY198" fmla="*/ 9353100 h 9607550"/>
                <a:gd name="connsiteX199" fmla="*/ 2287621 w 2287621"/>
                <a:gd name="connsiteY199" fmla="*/ 9353550 h 9607550"/>
                <a:gd name="connsiteX200" fmla="*/ 2287621 w 2287621"/>
                <a:gd name="connsiteY200" fmla="*/ 9607550 h 9607550"/>
                <a:gd name="connsiteX201" fmla="*/ 2245215 w 2287621"/>
                <a:gd name="connsiteY201" fmla="*/ 9606748 h 9607550"/>
                <a:gd name="connsiteX202" fmla="*/ 2205201 w 2287621"/>
                <a:gd name="connsiteY202" fmla="*/ 9604564 h 9607550"/>
                <a:gd name="connsiteX203" fmla="*/ 2165365 w 2287621"/>
                <a:gd name="connsiteY203" fmla="*/ 9600992 h 9607550"/>
                <a:gd name="connsiteX204" fmla="*/ 2125727 w 2287621"/>
                <a:gd name="connsiteY204" fmla="*/ 9596045 h 9607550"/>
                <a:gd name="connsiteX205" fmla="*/ 2086311 w 2287621"/>
                <a:gd name="connsiteY205" fmla="*/ 9589738 h 9607550"/>
                <a:gd name="connsiteX206" fmla="*/ 2047124 w 2287621"/>
                <a:gd name="connsiteY206" fmla="*/ 9582088 h 9607550"/>
                <a:gd name="connsiteX207" fmla="*/ 2008183 w 2287621"/>
                <a:gd name="connsiteY207" fmla="*/ 9573112 h 9607550"/>
                <a:gd name="connsiteX208" fmla="*/ 1969508 w 2287621"/>
                <a:gd name="connsiteY208" fmla="*/ 9562828 h 9607550"/>
                <a:gd name="connsiteX209" fmla="*/ 1931104 w 2287621"/>
                <a:gd name="connsiteY209" fmla="*/ 9551255 h 9607550"/>
                <a:gd name="connsiteX210" fmla="*/ 1892987 w 2287621"/>
                <a:gd name="connsiteY210" fmla="*/ 9538411 h 9607550"/>
                <a:gd name="connsiteX211" fmla="*/ 1855167 w 2287621"/>
                <a:gd name="connsiteY211" fmla="*/ 9524316 h 9607550"/>
                <a:gd name="connsiteX212" fmla="*/ 1817649 w 2287621"/>
                <a:gd name="connsiteY212" fmla="*/ 9508988 h 9607550"/>
                <a:gd name="connsiteX213" fmla="*/ 1780449 w 2287621"/>
                <a:gd name="connsiteY213" fmla="*/ 9492448 h 9607550"/>
                <a:gd name="connsiteX214" fmla="*/ 1743559 w 2287621"/>
                <a:gd name="connsiteY214" fmla="*/ 9474712 h 9607550"/>
                <a:gd name="connsiteX215" fmla="*/ 1706999 w 2287621"/>
                <a:gd name="connsiteY215" fmla="*/ 9455802 h 9607550"/>
                <a:gd name="connsiteX216" fmla="*/ 1670764 w 2287621"/>
                <a:gd name="connsiteY216" fmla="*/ 9435733 h 9607550"/>
                <a:gd name="connsiteX217" fmla="*/ 1634865 w 2287621"/>
                <a:gd name="connsiteY217" fmla="*/ 9414526 h 9607550"/>
                <a:gd name="connsiteX218" fmla="*/ 1599295 w 2287621"/>
                <a:gd name="connsiteY218" fmla="*/ 9392194 h 9607550"/>
                <a:gd name="connsiteX219" fmla="*/ 1564067 w 2287621"/>
                <a:gd name="connsiteY219" fmla="*/ 9368758 h 9607550"/>
                <a:gd name="connsiteX220" fmla="*/ 1529175 w 2287621"/>
                <a:gd name="connsiteY220" fmla="*/ 9344230 h 9607550"/>
                <a:gd name="connsiteX221" fmla="*/ 1494626 w 2287621"/>
                <a:gd name="connsiteY221" fmla="*/ 9318630 h 9607550"/>
                <a:gd name="connsiteX222" fmla="*/ 1460417 w 2287621"/>
                <a:gd name="connsiteY222" fmla="*/ 9291968 h 9607550"/>
                <a:gd name="connsiteX223" fmla="*/ 1426550 w 2287621"/>
                <a:gd name="connsiteY223" fmla="*/ 9264261 h 9607550"/>
                <a:gd name="connsiteX224" fmla="*/ 1393024 w 2287621"/>
                <a:gd name="connsiteY224" fmla="*/ 9235522 h 9607550"/>
                <a:gd name="connsiteX225" fmla="*/ 1359843 w 2287621"/>
                <a:gd name="connsiteY225" fmla="*/ 9205765 h 9607550"/>
                <a:gd name="connsiteX226" fmla="*/ 1327005 w 2287621"/>
                <a:gd name="connsiteY226" fmla="*/ 9175003 h 9607550"/>
                <a:gd name="connsiteX227" fmla="*/ 1294511 w 2287621"/>
                <a:gd name="connsiteY227" fmla="*/ 9143248 h 9607550"/>
                <a:gd name="connsiteX228" fmla="*/ 1262362 w 2287621"/>
                <a:gd name="connsiteY228" fmla="*/ 9110514 h 9607550"/>
                <a:gd name="connsiteX229" fmla="*/ 1230553 w 2287621"/>
                <a:gd name="connsiteY229" fmla="*/ 9076806 h 9607550"/>
                <a:gd name="connsiteX230" fmla="*/ 1199094 w 2287621"/>
                <a:gd name="connsiteY230" fmla="*/ 9042144 h 9607550"/>
                <a:gd name="connsiteX231" fmla="*/ 1167980 w 2287621"/>
                <a:gd name="connsiteY231" fmla="*/ 9006536 h 9607550"/>
                <a:gd name="connsiteX232" fmla="*/ 1137209 w 2287621"/>
                <a:gd name="connsiteY232" fmla="*/ 8969987 h 9607550"/>
                <a:gd name="connsiteX233" fmla="*/ 1106790 w 2287621"/>
                <a:gd name="connsiteY233" fmla="*/ 8932518 h 9607550"/>
                <a:gd name="connsiteX234" fmla="*/ 1076716 w 2287621"/>
                <a:gd name="connsiteY234" fmla="*/ 8894130 h 9607550"/>
                <a:gd name="connsiteX235" fmla="*/ 1046991 w 2287621"/>
                <a:gd name="connsiteY235" fmla="*/ 8854837 h 9607550"/>
                <a:gd name="connsiteX236" fmla="*/ 1017619 w 2287621"/>
                <a:gd name="connsiteY236" fmla="*/ 8814652 h 9607550"/>
                <a:gd name="connsiteX237" fmla="*/ 988595 w 2287621"/>
                <a:gd name="connsiteY237" fmla="*/ 8773577 h 9607550"/>
                <a:gd name="connsiteX238" fmla="*/ 959928 w 2287621"/>
                <a:gd name="connsiteY238" fmla="*/ 8731629 h 9607550"/>
                <a:gd name="connsiteX239" fmla="*/ 931617 w 2287621"/>
                <a:gd name="connsiteY239" fmla="*/ 8688815 h 9607550"/>
                <a:gd name="connsiteX240" fmla="*/ 903659 w 2287621"/>
                <a:gd name="connsiteY240" fmla="*/ 8645144 h 9607550"/>
                <a:gd name="connsiteX241" fmla="*/ 876062 w 2287621"/>
                <a:gd name="connsiteY241" fmla="*/ 8600624 h 9607550"/>
                <a:gd name="connsiteX242" fmla="*/ 848829 w 2287621"/>
                <a:gd name="connsiteY242" fmla="*/ 8555268 h 9607550"/>
                <a:gd name="connsiteX243" fmla="*/ 821957 w 2287621"/>
                <a:gd name="connsiteY243" fmla="*/ 8509084 h 9607550"/>
                <a:gd name="connsiteX244" fmla="*/ 795447 w 2287621"/>
                <a:gd name="connsiteY244" fmla="*/ 8462077 h 9607550"/>
                <a:gd name="connsiteX245" fmla="*/ 769311 w 2287621"/>
                <a:gd name="connsiteY245" fmla="*/ 8414264 h 9607550"/>
                <a:gd name="connsiteX246" fmla="*/ 743544 w 2287621"/>
                <a:gd name="connsiteY246" fmla="*/ 8365648 h 9607550"/>
                <a:gd name="connsiteX247" fmla="*/ 718148 w 2287621"/>
                <a:gd name="connsiteY247" fmla="*/ 8316238 h 9607550"/>
                <a:gd name="connsiteX248" fmla="*/ 693131 w 2287621"/>
                <a:gd name="connsiteY248" fmla="*/ 8266047 h 9607550"/>
                <a:gd name="connsiteX249" fmla="*/ 668492 w 2287621"/>
                <a:gd name="connsiteY249" fmla="*/ 8215082 h 9607550"/>
                <a:gd name="connsiteX250" fmla="*/ 644235 w 2287621"/>
                <a:gd name="connsiteY250" fmla="*/ 8163351 h 9607550"/>
                <a:gd name="connsiteX251" fmla="*/ 620364 w 2287621"/>
                <a:gd name="connsiteY251" fmla="*/ 8110866 h 9607550"/>
                <a:gd name="connsiteX252" fmla="*/ 596879 w 2287621"/>
                <a:gd name="connsiteY252" fmla="*/ 8057632 h 9607550"/>
                <a:gd name="connsiteX253" fmla="*/ 573787 w 2287621"/>
                <a:gd name="connsiteY253" fmla="*/ 8003661 h 9607550"/>
                <a:gd name="connsiteX254" fmla="*/ 551089 w 2287621"/>
                <a:gd name="connsiteY254" fmla="*/ 7948961 h 9607550"/>
                <a:gd name="connsiteX255" fmla="*/ 528791 w 2287621"/>
                <a:gd name="connsiteY255" fmla="*/ 7893543 h 9607550"/>
                <a:gd name="connsiteX256" fmla="*/ 506893 w 2287621"/>
                <a:gd name="connsiteY256" fmla="*/ 7837413 h 9607550"/>
                <a:gd name="connsiteX257" fmla="*/ 485400 w 2287621"/>
                <a:gd name="connsiteY257" fmla="*/ 7780581 h 9607550"/>
                <a:gd name="connsiteX258" fmla="*/ 464316 w 2287621"/>
                <a:gd name="connsiteY258" fmla="*/ 7723058 h 9607550"/>
                <a:gd name="connsiteX259" fmla="*/ 443644 w 2287621"/>
                <a:gd name="connsiteY259" fmla="*/ 7664850 h 9607550"/>
                <a:gd name="connsiteX260" fmla="*/ 423389 w 2287621"/>
                <a:gd name="connsiteY260" fmla="*/ 7605969 h 9607550"/>
                <a:gd name="connsiteX261" fmla="*/ 403553 w 2287621"/>
                <a:gd name="connsiteY261" fmla="*/ 7546423 h 9607550"/>
                <a:gd name="connsiteX262" fmla="*/ 384138 w 2287621"/>
                <a:gd name="connsiteY262" fmla="*/ 7486219 h 9607550"/>
                <a:gd name="connsiteX263" fmla="*/ 365152 w 2287621"/>
                <a:gd name="connsiteY263" fmla="*/ 7425369 h 9607550"/>
                <a:gd name="connsiteX264" fmla="*/ 346597 w 2287621"/>
                <a:gd name="connsiteY264" fmla="*/ 7363882 h 9607550"/>
                <a:gd name="connsiteX265" fmla="*/ 328476 w 2287621"/>
                <a:gd name="connsiteY265" fmla="*/ 7301765 h 9607550"/>
                <a:gd name="connsiteX266" fmla="*/ 310794 w 2287621"/>
                <a:gd name="connsiteY266" fmla="*/ 7239028 h 9607550"/>
                <a:gd name="connsiteX267" fmla="*/ 293555 w 2287621"/>
                <a:gd name="connsiteY267" fmla="*/ 7175682 h 9607550"/>
                <a:gd name="connsiteX268" fmla="*/ 276762 w 2287621"/>
                <a:gd name="connsiteY268" fmla="*/ 7111734 h 9607550"/>
                <a:gd name="connsiteX269" fmla="*/ 260419 w 2287621"/>
                <a:gd name="connsiteY269" fmla="*/ 7047194 h 9607550"/>
                <a:gd name="connsiteX270" fmla="*/ 244531 w 2287621"/>
                <a:gd name="connsiteY270" fmla="*/ 6982070 h 9607550"/>
                <a:gd name="connsiteX271" fmla="*/ 229102 w 2287621"/>
                <a:gd name="connsiteY271" fmla="*/ 6916374 h 9607550"/>
                <a:gd name="connsiteX272" fmla="*/ 214135 w 2287621"/>
                <a:gd name="connsiteY272" fmla="*/ 6850112 h 9607550"/>
                <a:gd name="connsiteX273" fmla="*/ 199635 w 2287621"/>
                <a:gd name="connsiteY273" fmla="*/ 6783296 h 9607550"/>
                <a:gd name="connsiteX274" fmla="*/ 185606 w 2287621"/>
                <a:gd name="connsiteY274" fmla="*/ 6715933 h 9607550"/>
                <a:gd name="connsiteX275" fmla="*/ 172051 w 2287621"/>
                <a:gd name="connsiteY275" fmla="*/ 6648033 h 9607550"/>
                <a:gd name="connsiteX276" fmla="*/ 158976 w 2287621"/>
                <a:gd name="connsiteY276" fmla="*/ 6579606 h 9607550"/>
                <a:gd name="connsiteX277" fmla="*/ 146385 w 2287621"/>
                <a:gd name="connsiteY277" fmla="*/ 6510662 h 9607550"/>
                <a:gd name="connsiteX278" fmla="*/ 134279 w 2287621"/>
                <a:gd name="connsiteY278" fmla="*/ 6441207 h 9607550"/>
                <a:gd name="connsiteX279" fmla="*/ 122667 w 2287621"/>
                <a:gd name="connsiteY279" fmla="*/ 6371252 h 9607550"/>
                <a:gd name="connsiteX280" fmla="*/ 111551 w 2287621"/>
                <a:gd name="connsiteY280" fmla="*/ 6300809 h 9607550"/>
                <a:gd name="connsiteX281" fmla="*/ 100934 w 2287621"/>
                <a:gd name="connsiteY281" fmla="*/ 6229883 h 9607550"/>
                <a:gd name="connsiteX282" fmla="*/ 90822 w 2287621"/>
                <a:gd name="connsiteY282" fmla="*/ 6158485 h 9607550"/>
                <a:gd name="connsiteX283" fmla="*/ 81220 w 2287621"/>
                <a:gd name="connsiteY283" fmla="*/ 6086626 h 9607550"/>
                <a:gd name="connsiteX284" fmla="*/ 72129 w 2287621"/>
                <a:gd name="connsiteY284" fmla="*/ 6014312 h 9607550"/>
                <a:gd name="connsiteX285" fmla="*/ 63556 w 2287621"/>
                <a:gd name="connsiteY285" fmla="*/ 5941556 h 9607550"/>
                <a:gd name="connsiteX286" fmla="*/ 55504 w 2287621"/>
                <a:gd name="connsiteY286" fmla="*/ 5868363 h 9607550"/>
                <a:gd name="connsiteX287" fmla="*/ 47979 w 2287621"/>
                <a:gd name="connsiteY287" fmla="*/ 5794747 h 9607550"/>
                <a:gd name="connsiteX288" fmla="*/ 40984 w 2287621"/>
                <a:gd name="connsiteY288" fmla="*/ 5720714 h 9607550"/>
                <a:gd name="connsiteX289" fmla="*/ 34524 w 2287621"/>
                <a:gd name="connsiteY289" fmla="*/ 5646276 h 9607550"/>
                <a:gd name="connsiteX290" fmla="*/ 28603 w 2287621"/>
                <a:gd name="connsiteY290" fmla="*/ 5571439 h 9607550"/>
                <a:gd name="connsiteX291" fmla="*/ 23225 w 2287621"/>
                <a:gd name="connsiteY291" fmla="*/ 5496215 h 9607550"/>
                <a:gd name="connsiteX292" fmla="*/ 18395 w 2287621"/>
                <a:gd name="connsiteY292" fmla="*/ 5420613 h 9607550"/>
                <a:gd name="connsiteX293" fmla="*/ 14117 w 2287621"/>
                <a:gd name="connsiteY293" fmla="*/ 5344641 h 9607550"/>
                <a:gd name="connsiteX294" fmla="*/ 10395 w 2287621"/>
                <a:gd name="connsiteY294" fmla="*/ 5268312 h 9607550"/>
                <a:gd name="connsiteX295" fmla="*/ 7234 w 2287621"/>
                <a:gd name="connsiteY295" fmla="*/ 5191630 h 9607550"/>
                <a:gd name="connsiteX296" fmla="*/ 4639 w 2287621"/>
                <a:gd name="connsiteY296" fmla="*/ 5114609 h 9607550"/>
                <a:gd name="connsiteX297" fmla="*/ 2614 w 2287621"/>
                <a:gd name="connsiteY297" fmla="*/ 5037256 h 9607550"/>
                <a:gd name="connsiteX298" fmla="*/ 1163 w 2287621"/>
                <a:gd name="connsiteY298" fmla="*/ 4959583 h 9607550"/>
                <a:gd name="connsiteX299" fmla="*/ 0 w 2287621"/>
                <a:gd name="connsiteY299" fmla="*/ 4803775 h 9607550"/>
                <a:gd name="connsiteX300" fmla="*/ 297 w 2287621"/>
                <a:gd name="connsiteY300" fmla="*/ 4725008 h 9607550"/>
                <a:gd name="connsiteX301" fmla="*/ 1177 w 2287621"/>
                <a:gd name="connsiteY301" fmla="*/ 4647021 h 9607550"/>
                <a:gd name="connsiteX302" fmla="*/ 2635 w 2287621"/>
                <a:gd name="connsiteY302" fmla="*/ 4569347 h 9607550"/>
                <a:gd name="connsiteX303" fmla="*/ 4668 w 2287621"/>
                <a:gd name="connsiteY303" fmla="*/ 4491993 h 9607550"/>
                <a:gd name="connsiteX304" fmla="*/ 7270 w 2287621"/>
                <a:gd name="connsiteY304" fmla="*/ 4414971 h 9607550"/>
                <a:gd name="connsiteX305" fmla="*/ 10438 w 2287621"/>
                <a:gd name="connsiteY305" fmla="*/ 4338288 h 9607550"/>
                <a:gd name="connsiteX306" fmla="*/ 14167 w 2287621"/>
                <a:gd name="connsiteY306" fmla="*/ 4261957 h 9607550"/>
                <a:gd name="connsiteX307" fmla="*/ 18452 w 2287621"/>
                <a:gd name="connsiteY307" fmla="*/ 4185984 h 9607550"/>
                <a:gd name="connsiteX308" fmla="*/ 23290 w 2287621"/>
                <a:gd name="connsiteY308" fmla="*/ 4110380 h 9607550"/>
                <a:gd name="connsiteX309" fmla="*/ 28675 w 2287621"/>
                <a:gd name="connsiteY309" fmla="*/ 4035155 h 9607550"/>
                <a:gd name="connsiteX310" fmla="*/ 34603 w 2287621"/>
                <a:gd name="connsiteY310" fmla="*/ 3960315 h 9607550"/>
                <a:gd name="connsiteX311" fmla="*/ 41072 w 2287621"/>
                <a:gd name="connsiteY311" fmla="*/ 3885874 h 9607550"/>
                <a:gd name="connsiteX312" fmla="*/ 48074 w 2287621"/>
                <a:gd name="connsiteY312" fmla="*/ 3811839 h 9607550"/>
                <a:gd name="connsiteX313" fmla="*/ 55607 w 2287621"/>
                <a:gd name="connsiteY313" fmla="*/ 3738220 h 9607550"/>
                <a:gd name="connsiteX314" fmla="*/ 63666 w 2287621"/>
                <a:gd name="connsiteY314" fmla="*/ 3665023 h 9607550"/>
                <a:gd name="connsiteX315" fmla="*/ 72247 w 2287621"/>
                <a:gd name="connsiteY315" fmla="*/ 3592263 h 9607550"/>
                <a:gd name="connsiteX316" fmla="*/ 81346 w 2287621"/>
                <a:gd name="connsiteY316" fmla="*/ 3519946 h 9607550"/>
                <a:gd name="connsiteX317" fmla="*/ 90957 w 2287621"/>
                <a:gd name="connsiteY317" fmla="*/ 3448081 h 9607550"/>
                <a:gd name="connsiteX318" fmla="*/ 101078 w 2287621"/>
                <a:gd name="connsiteY318" fmla="*/ 3376679 h 9607550"/>
                <a:gd name="connsiteX319" fmla="*/ 111703 w 2287621"/>
                <a:gd name="connsiteY319" fmla="*/ 3305748 h 9607550"/>
                <a:gd name="connsiteX320" fmla="*/ 122829 w 2287621"/>
                <a:gd name="connsiteY320" fmla="*/ 3235299 h 9607550"/>
                <a:gd name="connsiteX321" fmla="*/ 134451 w 2287621"/>
                <a:gd name="connsiteY321" fmla="*/ 3165340 h 9607550"/>
                <a:gd name="connsiteX322" fmla="*/ 146565 w 2287621"/>
                <a:gd name="connsiteY322" fmla="*/ 3095879 h 9607550"/>
                <a:gd name="connsiteX323" fmla="*/ 159166 w 2287621"/>
                <a:gd name="connsiteY323" fmla="*/ 3026926 h 9607550"/>
                <a:gd name="connsiteX324" fmla="*/ 172251 w 2287621"/>
                <a:gd name="connsiteY324" fmla="*/ 2958494 h 9607550"/>
                <a:gd name="connsiteX325" fmla="*/ 185816 w 2287621"/>
                <a:gd name="connsiteY325" fmla="*/ 2890587 h 9607550"/>
                <a:gd name="connsiteX326" fmla="*/ 199855 w 2287621"/>
                <a:gd name="connsiteY326" fmla="*/ 2823217 h 9607550"/>
                <a:gd name="connsiteX327" fmla="*/ 214367 w 2287621"/>
                <a:gd name="connsiteY327" fmla="*/ 2756393 h 9607550"/>
                <a:gd name="connsiteX328" fmla="*/ 229344 w 2287621"/>
                <a:gd name="connsiteY328" fmla="*/ 2690124 h 9607550"/>
                <a:gd name="connsiteX329" fmla="*/ 244785 w 2287621"/>
                <a:gd name="connsiteY329" fmla="*/ 2624418 h 9607550"/>
                <a:gd name="connsiteX330" fmla="*/ 260685 w 2287621"/>
                <a:gd name="connsiteY330" fmla="*/ 2559285 h 9607550"/>
                <a:gd name="connsiteX331" fmla="*/ 277040 w 2287621"/>
                <a:gd name="connsiteY331" fmla="*/ 2494736 h 9607550"/>
                <a:gd name="connsiteX332" fmla="*/ 293846 w 2287621"/>
                <a:gd name="connsiteY332" fmla="*/ 2430778 h 9607550"/>
                <a:gd name="connsiteX333" fmla="*/ 311099 w 2287621"/>
                <a:gd name="connsiteY333" fmla="*/ 2367421 h 9607550"/>
                <a:gd name="connsiteX334" fmla="*/ 328795 w 2287621"/>
                <a:gd name="connsiteY334" fmla="*/ 2304674 h 9607550"/>
                <a:gd name="connsiteX335" fmla="*/ 346930 w 2287621"/>
                <a:gd name="connsiteY335" fmla="*/ 2242546 h 9607550"/>
                <a:gd name="connsiteX336" fmla="*/ 365501 w 2287621"/>
                <a:gd name="connsiteY336" fmla="*/ 2181045 h 9607550"/>
                <a:gd name="connsiteX337" fmla="*/ 384503 w 2287621"/>
                <a:gd name="connsiteY337" fmla="*/ 2120184 h 9607550"/>
                <a:gd name="connsiteX338" fmla="*/ 403933 w 2287621"/>
                <a:gd name="connsiteY338" fmla="*/ 2059968 h 9607550"/>
                <a:gd name="connsiteX339" fmla="*/ 423786 w 2287621"/>
                <a:gd name="connsiteY339" fmla="*/ 2000408 h 9607550"/>
                <a:gd name="connsiteX340" fmla="*/ 444060 w 2287621"/>
                <a:gd name="connsiteY340" fmla="*/ 1941512 h 9607550"/>
                <a:gd name="connsiteX341" fmla="*/ 464750 w 2287621"/>
                <a:gd name="connsiteY341" fmla="*/ 1883291 h 9607550"/>
                <a:gd name="connsiteX342" fmla="*/ 485853 w 2287621"/>
                <a:gd name="connsiteY342" fmla="*/ 1825751 h 9607550"/>
                <a:gd name="connsiteX343" fmla="*/ 507367 w 2287621"/>
                <a:gd name="connsiteY343" fmla="*/ 1768905 h 9607550"/>
                <a:gd name="connsiteX344" fmla="*/ 529285 w 2287621"/>
                <a:gd name="connsiteY344" fmla="*/ 1712759 h 9607550"/>
                <a:gd name="connsiteX345" fmla="*/ 551607 w 2287621"/>
                <a:gd name="connsiteY345" fmla="*/ 1657323 h 9607550"/>
                <a:gd name="connsiteX346" fmla="*/ 574328 w 2287621"/>
                <a:gd name="connsiteY346" fmla="*/ 1602607 h 9607550"/>
                <a:gd name="connsiteX347" fmla="*/ 597445 w 2287621"/>
                <a:gd name="connsiteY347" fmla="*/ 1548617 h 9607550"/>
                <a:gd name="connsiteX348" fmla="*/ 620954 w 2287621"/>
                <a:gd name="connsiteY348" fmla="*/ 1495366 h 9607550"/>
                <a:gd name="connsiteX349" fmla="*/ 644853 w 2287621"/>
                <a:gd name="connsiteY349" fmla="*/ 1442861 h 9607550"/>
                <a:gd name="connsiteX350" fmla="*/ 669138 w 2287621"/>
                <a:gd name="connsiteY350" fmla="*/ 1391112 h 9607550"/>
                <a:gd name="connsiteX351" fmla="*/ 693807 w 2287621"/>
                <a:gd name="connsiteY351" fmla="*/ 1340124 h 9607550"/>
                <a:gd name="connsiteX352" fmla="*/ 718857 w 2287621"/>
                <a:gd name="connsiteY352" fmla="*/ 1289913 h 9607550"/>
                <a:gd name="connsiteX353" fmla="*/ 744284 w 2287621"/>
                <a:gd name="connsiteY353" fmla="*/ 1240484 h 9607550"/>
                <a:gd name="connsiteX354" fmla="*/ 770087 w 2287621"/>
                <a:gd name="connsiteY354" fmla="*/ 1191845 h 9607550"/>
                <a:gd name="connsiteX355" fmla="*/ 796261 w 2287621"/>
                <a:gd name="connsiteY355" fmla="*/ 1144008 h 9607550"/>
                <a:gd name="connsiteX356" fmla="*/ 822807 w 2287621"/>
                <a:gd name="connsiteY356" fmla="*/ 1096980 h 9607550"/>
                <a:gd name="connsiteX357" fmla="*/ 849720 w 2287621"/>
                <a:gd name="connsiteY357" fmla="*/ 1050772 h 9607550"/>
                <a:gd name="connsiteX358" fmla="*/ 876999 w 2287621"/>
                <a:gd name="connsiteY358" fmla="*/ 1005392 h 9607550"/>
                <a:gd name="connsiteX359" fmla="*/ 904642 w 2287621"/>
                <a:gd name="connsiteY359" fmla="*/ 960849 h 9607550"/>
                <a:gd name="connsiteX360" fmla="*/ 932645 w 2287621"/>
                <a:gd name="connsiteY360" fmla="*/ 917154 h 9607550"/>
                <a:gd name="connsiteX361" fmla="*/ 961009 w 2287621"/>
                <a:gd name="connsiteY361" fmla="*/ 874315 h 9607550"/>
                <a:gd name="connsiteX362" fmla="*/ 989729 w 2287621"/>
                <a:gd name="connsiteY362" fmla="*/ 832343 h 9607550"/>
                <a:gd name="connsiteX363" fmla="*/ 1018807 w 2287621"/>
                <a:gd name="connsiteY363" fmla="*/ 791245 h 9607550"/>
                <a:gd name="connsiteX364" fmla="*/ 1048241 w 2287621"/>
                <a:gd name="connsiteY364" fmla="*/ 751034 h 9607550"/>
                <a:gd name="connsiteX365" fmla="*/ 1078026 w 2287621"/>
                <a:gd name="connsiteY365" fmla="*/ 711719 h 9607550"/>
                <a:gd name="connsiteX366" fmla="*/ 1108166 w 2287621"/>
                <a:gd name="connsiteY366" fmla="*/ 673308 h 9607550"/>
                <a:gd name="connsiteX367" fmla="*/ 1138657 w 2287621"/>
                <a:gd name="connsiteY367" fmla="*/ 635814 h 9607550"/>
                <a:gd name="connsiteX368" fmla="*/ 1169498 w 2287621"/>
                <a:gd name="connsiteY368" fmla="*/ 599246 h 9607550"/>
                <a:gd name="connsiteX369" fmla="*/ 1200691 w 2287621"/>
                <a:gd name="connsiteY369" fmla="*/ 563614 h 9607550"/>
                <a:gd name="connsiteX370" fmla="*/ 1232231 w 2287621"/>
                <a:gd name="connsiteY370" fmla="*/ 528934 h 9607550"/>
                <a:gd name="connsiteX371" fmla="*/ 1264121 w 2287621"/>
                <a:gd name="connsiteY371" fmla="*/ 495210 h 9607550"/>
                <a:gd name="connsiteX372" fmla="*/ 1296360 w 2287621"/>
                <a:gd name="connsiteY372" fmla="*/ 462459 h 9607550"/>
                <a:gd name="connsiteX373" fmla="*/ 1328947 w 2287621"/>
                <a:gd name="connsiteY373" fmla="*/ 430691 h 9607550"/>
                <a:gd name="connsiteX374" fmla="*/ 1361882 w 2287621"/>
                <a:gd name="connsiteY374" fmla="*/ 399919 h 9607550"/>
                <a:gd name="connsiteX375" fmla="*/ 1395164 w 2287621"/>
                <a:gd name="connsiteY375" fmla="*/ 370155 h 9607550"/>
                <a:gd name="connsiteX376" fmla="*/ 1428793 w 2287621"/>
                <a:gd name="connsiteY376" fmla="*/ 341413 h 9607550"/>
                <a:gd name="connsiteX377" fmla="*/ 1462769 w 2287621"/>
                <a:gd name="connsiteY377" fmla="*/ 313707 h 9607550"/>
                <a:gd name="connsiteX378" fmla="*/ 1497090 w 2287621"/>
                <a:gd name="connsiteY378" fmla="*/ 287052 h 9607550"/>
                <a:gd name="connsiteX379" fmla="*/ 1531756 w 2287621"/>
                <a:gd name="connsiteY379" fmla="*/ 261461 h 9607550"/>
                <a:gd name="connsiteX380" fmla="*/ 1566765 w 2287621"/>
                <a:gd name="connsiteY380" fmla="*/ 236950 h 9607550"/>
                <a:gd name="connsiteX381" fmla="*/ 1602118 w 2287621"/>
                <a:gd name="connsiteY381" fmla="*/ 213536 h 9607550"/>
                <a:gd name="connsiteX382" fmla="*/ 1637807 w 2287621"/>
                <a:gd name="connsiteY382" fmla="*/ 191236 h 9607550"/>
                <a:gd name="connsiteX383" fmla="*/ 1673833 w 2287621"/>
                <a:gd name="connsiteY383" fmla="*/ 170066 h 9607550"/>
                <a:gd name="connsiteX384" fmla="*/ 1710194 w 2287621"/>
                <a:gd name="connsiteY384" fmla="*/ 150042 h 9607550"/>
                <a:gd name="connsiteX385" fmla="*/ 1746882 w 2287621"/>
                <a:gd name="connsiteY385" fmla="*/ 131186 h 9607550"/>
                <a:gd name="connsiteX386" fmla="*/ 1783892 w 2287621"/>
                <a:gd name="connsiteY386" fmla="*/ 113514 h 9607550"/>
                <a:gd name="connsiteX387" fmla="*/ 1821220 w 2287621"/>
                <a:gd name="connsiteY387" fmla="*/ 97046 h 9607550"/>
                <a:gd name="connsiteX388" fmla="*/ 1858857 w 2287621"/>
                <a:gd name="connsiteY388" fmla="*/ 81800 h 9607550"/>
                <a:gd name="connsiteX389" fmla="*/ 1896793 w 2287621"/>
                <a:gd name="connsiteY389" fmla="*/ 67796 h 9607550"/>
                <a:gd name="connsiteX390" fmla="*/ 1935020 w 2287621"/>
                <a:gd name="connsiteY390" fmla="*/ 55053 h 9607550"/>
                <a:gd name="connsiteX391" fmla="*/ 1973526 w 2287621"/>
                <a:gd name="connsiteY391" fmla="*/ 43590 h 9607550"/>
                <a:gd name="connsiteX392" fmla="*/ 2012298 w 2287621"/>
                <a:gd name="connsiteY392" fmla="*/ 33425 h 9607550"/>
                <a:gd name="connsiteX393" fmla="*/ 2051322 w 2287621"/>
                <a:gd name="connsiteY393" fmla="*/ 24577 h 9607550"/>
                <a:gd name="connsiteX394" fmla="*/ 2090584 w 2287621"/>
                <a:gd name="connsiteY394" fmla="*/ 17061 h 9607550"/>
                <a:gd name="connsiteX395" fmla="*/ 2130066 w 2287621"/>
                <a:gd name="connsiteY395" fmla="*/ 10897 h 9607550"/>
                <a:gd name="connsiteX396" fmla="*/ 2169752 w 2287621"/>
                <a:gd name="connsiteY396" fmla="*/ 6097 h 9607550"/>
                <a:gd name="connsiteX397" fmla="*/ 2209623 w 2287621"/>
                <a:gd name="connsiteY397" fmla="*/ 2676 h 960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</a:cxnLst>
              <a:rect l="l" t="t" r="r" b="b"/>
              <a:pathLst>
                <a:path w="2287621" h="9607550">
                  <a:moveTo>
                    <a:pt x="2287621" y="0"/>
                  </a:moveTo>
                  <a:lnTo>
                    <a:pt x="2287621" y="254000"/>
                  </a:lnTo>
                  <a:lnTo>
                    <a:pt x="2222974" y="256324"/>
                  </a:lnTo>
                  <a:lnTo>
                    <a:pt x="2191955" y="259124"/>
                  </a:lnTo>
                  <a:lnTo>
                    <a:pt x="2161049" y="263000"/>
                  </a:lnTo>
                  <a:lnTo>
                    <a:pt x="2130245" y="267946"/>
                  </a:lnTo>
                  <a:lnTo>
                    <a:pt x="2099536" y="273959"/>
                  </a:lnTo>
                  <a:lnTo>
                    <a:pt x="2068913" y="281035"/>
                  </a:lnTo>
                  <a:lnTo>
                    <a:pt x="2038373" y="289172"/>
                  </a:lnTo>
                  <a:lnTo>
                    <a:pt x="2007910" y="298370"/>
                  </a:lnTo>
                  <a:lnTo>
                    <a:pt x="1977517" y="308627"/>
                  </a:lnTo>
                  <a:lnTo>
                    <a:pt x="1947194" y="319944"/>
                  </a:lnTo>
                  <a:lnTo>
                    <a:pt x="1916941" y="332319"/>
                  </a:lnTo>
                  <a:lnTo>
                    <a:pt x="1886757" y="345753"/>
                  </a:lnTo>
                  <a:lnTo>
                    <a:pt x="1856642" y="360246"/>
                  </a:lnTo>
                  <a:lnTo>
                    <a:pt x="1826599" y="375798"/>
                  </a:lnTo>
                  <a:lnTo>
                    <a:pt x="1796635" y="392407"/>
                  </a:lnTo>
                  <a:lnTo>
                    <a:pt x="1766751" y="410073"/>
                  </a:lnTo>
                  <a:lnTo>
                    <a:pt x="1736950" y="428794"/>
                  </a:lnTo>
                  <a:lnTo>
                    <a:pt x="1707244" y="448568"/>
                  </a:lnTo>
                  <a:lnTo>
                    <a:pt x="1677635" y="469392"/>
                  </a:lnTo>
                  <a:lnTo>
                    <a:pt x="1648133" y="491262"/>
                  </a:lnTo>
                  <a:lnTo>
                    <a:pt x="1618744" y="514177"/>
                  </a:lnTo>
                  <a:lnTo>
                    <a:pt x="1589475" y="538130"/>
                  </a:lnTo>
                  <a:lnTo>
                    <a:pt x="1560336" y="563117"/>
                  </a:lnTo>
                  <a:lnTo>
                    <a:pt x="1531335" y="589132"/>
                  </a:lnTo>
                  <a:lnTo>
                    <a:pt x="1502479" y="616170"/>
                  </a:lnTo>
                  <a:lnTo>
                    <a:pt x="1473779" y="644224"/>
                  </a:lnTo>
                  <a:lnTo>
                    <a:pt x="1445242" y="673287"/>
                  </a:lnTo>
                  <a:lnTo>
                    <a:pt x="1416877" y="703353"/>
                  </a:lnTo>
                  <a:lnTo>
                    <a:pt x="1388689" y="734414"/>
                  </a:lnTo>
                  <a:lnTo>
                    <a:pt x="1360693" y="766460"/>
                  </a:lnTo>
                  <a:lnTo>
                    <a:pt x="1332893" y="799485"/>
                  </a:lnTo>
                  <a:lnTo>
                    <a:pt x="1305297" y="833480"/>
                  </a:lnTo>
                  <a:lnTo>
                    <a:pt x="1277916" y="868436"/>
                  </a:lnTo>
                  <a:lnTo>
                    <a:pt x="1250754" y="904345"/>
                  </a:lnTo>
                  <a:lnTo>
                    <a:pt x="1223821" y="941197"/>
                  </a:lnTo>
                  <a:lnTo>
                    <a:pt x="1197126" y="978981"/>
                  </a:lnTo>
                  <a:lnTo>
                    <a:pt x="1170673" y="1017691"/>
                  </a:lnTo>
                  <a:lnTo>
                    <a:pt x="1144473" y="1057316"/>
                  </a:lnTo>
                  <a:lnTo>
                    <a:pt x="1118529" y="1097846"/>
                  </a:lnTo>
                  <a:lnTo>
                    <a:pt x="1092853" y="1139270"/>
                  </a:lnTo>
                  <a:lnTo>
                    <a:pt x="1067448" y="1181580"/>
                  </a:lnTo>
                  <a:lnTo>
                    <a:pt x="1042322" y="1224766"/>
                  </a:lnTo>
                  <a:lnTo>
                    <a:pt x="1017483" y="1268816"/>
                  </a:lnTo>
                  <a:lnTo>
                    <a:pt x="992935" y="1313723"/>
                  </a:lnTo>
                  <a:lnTo>
                    <a:pt x="968689" y="1359474"/>
                  </a:lnTo>
                  <a:lnTo>
                    <a:pt x="944745" y="1406062"/>
                  </a:lnTo>
                  <a:lnTo>
                    <a:pt x="921113" y="1453475"/>
                  </a:lnTo>
                  <a:lnTo>
                    <a:pt x="897800" y="1501699"/>
                  </a:lnTo>
                  <a:lnTo>
                    <a:pt x="874809" y="1550732"/>
                  </a:lnTo>
                  <a:lnTo>
                    <a:pt x="852148" y="1600558"/>
                  </a:lnTo>
                  <a:lnTo>
                    <a:pt x="829821" y="1651169"/>
                  </a:lnTo>
                  <a:lnTo>
                    <a:pt x="807837" y="1702552"/>
                  </a:lnTo>
                  <a:lnTo>
                    <a:pt x="786199" y="1754700"/>
                  </a:lnTo>
                  <a:lnTo>
                    <a:pt x="764914" y="1807602"/>
                  </a:lnTo>
                  <a:lnTo>
                    <a:pt x="743986" y="1861248"/>
                  </a:lnTo>
                  <a:lnTo>
                    <a:pt x="723422" y="1915626"/>
                  </a:lnTo>
                  <a:lnTo>
                    <a:pt x="703227" y="1970726"/>
                  </a:lnTo>
                  <a:lnTo>
                    <a:pt x="683405" y="2026541"/>
                  </a:lnTo>
                  <a:lnTo>
                    <a:pt x="663963" y="2083057"/>
                  </a:lnTo>
                  <a:lnTo>
                    <a:pt x="644905" y="2140267"/>
                  </a:lnTo>
                  <a:lnTo>
                    <a:pt x="626238" y="2198159"/>
                  </a:lnTo>
                  <a:lnTo>
                    <a:pt x="607965" y="2256723"/>
                  </a:lnTo>
                  <a:lnTo>
                    <a:pt x="590093" y="2315948"/>
                  </a:lnTo>
                  <a:lnTo>
                    <a:pt x="572625" y="2375826"/>
                  </a:lnTo>
                  <a:lnTo>
                    <a:pt x="555569" y="2436345"/>
                  </a:lnTo>
                  <a:lnTo>
                    <a:pt x="538927" y="2497495"/>
                  </a:lnTo>
                  <a:lnTo>
                    <a:pt x="522706" y="2559268"/>
                  </a:lnTo>
                  <a:lnTo>
                    <a:pt x="506909" y="2621652"/>
                  </a:lnTo>
                  <a:lnTo>
                    <a:pt x="491543" y="2684637"/>
                  </a:lnTo>
                  <a:lnTo>
                    <a:pt x="476613" y="2748213"/>
                  </a:lnTo>
                  <a:lnTo>
                    <a:pt x="462120" y="2812372"/>
                  </a:lnTo>
                  <a:lnTo>
                    <a:pt x="448074" y="2877101"/>
                  </a:lnTo>
                  <a:lnTo>
                    <a:pt x="434476" y="2942391"/>
                  </a:lnTo>
                  <a:lnTo>
                    <a:pt x="421334" y="3008231"/>
                  </a:lnTo>
                  <a:lnTo>
                    <a:pt x="408649" y="3074615"/>
                  </a:lnTo>
                  <a:lnTo>
                    <a:pt x="396428" y="3141528"/>
                  </a:lnTo>
                  <a:lnTo>
                    <a:pt x="384677" y="3208962"/>
                  </a:lnTo>
                  <a:lnTo>
                    <a:pt x="373398" y="3276909"/>
                  </a:lnTo>
                  <a:lnTo>
                    <a:pt x="362596" y="3345356"/>
                  </a:lnTo>
                  <a:lnTo>
                    <a:pt x="352277" y="3414294"/>
                  </a:lnTo>
                  <a:lnTo>
                    <a:pt x="342446" y="3483713"/>
                  </a:lnTo>
                  <a:lnTo>
                    <a:pt x="333106" y="3553603"/>
                  </a:lnTo>
                  <a:lnTo>
                    <a:pt x="324263" y="3623956"/>
                  </a:lnTo>
                  <a:lnTo>
                    <a:pt x="315919" y="3694761"/>
                  </a:lnTo>
                  <a:lnTo>
                    <a:pt x="308083" y="3766004"/>
                  </a:lnTo>
                  <a:lnTo>
                    <a:pt x="300757" y="3837681"/>
                  </a:lnTo>
                  <a:lnTo>
                    <a:pt x="293945" y="3909779"/>
                  </a:lnTo>
                  <a:lnTo>
                    <a:pt x="287651" y="3982290"/>
                  </a:lnTo>
                  <a:lnTo>
                    <a:pt x="281883" y="4055201"/>
                  </a:lnTo>
                  <a:lnTo>
                    <a:pt x="276642" y="4128505"/>
                  </a:lnTo>
                  <a:lnTo>
                    <a:pt x="271934" y="4202191"/>
                  </a:lnTo>
                  <a:lnTo>
                    <a:pt x="267764" y="4276249"/>
                  </a:lnTo>
                  <a:lnTo>
                    <a:pt x="264136" y="4350670"/>
                  </a:lnTo>
                  <a:lnTo>
                    <a:pt x="261054" y="4425442"/>
                  </a:lnTo>
                  <a:lnTo>
                    <a:pt x="258524" y="4500558"/>
                  </a:lnTo>
                  <a:lnTo>
                    <a:pt x="256549" y="4576006"/>
                  </a:lnTo>
                  <a:lnTo>
                    <a:pt x="255132" y="4651778"/>
                  </a:lnTo>
                  <a:lnTo>
                    <a:pt x="254281" y="4727863"/>
                  </a:lnTo>
                  <a:lnTo>
                    <a:pt x="254000" y="4803775"/>
                  </a:lnTo>
                  <a:lnTo>
                    <a:pt x="255147" y="4956728"/>
                  </a:lnTo>
                  <a:lnTo>
                    <a:pt x="256569" y="5032499"/>
                  </a:lnTo>
                  <a:lnTo>
                    <a:pt x="258552" y="5107949"/>
                  </a:lnTo>
                  <a:lnTo>
                    <a:pt x="261090" y="5183066"/>
                  </a:lnTo>
                  <a:lnTo>
                    <a:pt x="264180" y="5257838"/>
                  </a:lnTo>
                  <a:lnTo>
                    <a:pt x="267814" y="5332262"/>
                  </a:lnTo>
                  <a:lnTo>
                    <a:pt x="271992" y="5406321"/>
                  </a:lnTo>
                  <a:lnTo>
                    <a:pt x="276707" y="5480008"/>
                  </a:lnTo>
                  <a:lnTo>
                    <a:pt x="281955" y="5553314"/>
                  </a:lnTo>
                  <a:lnTo>
                    <a:pt x="287732" y="5626228"/>
                  </a:lnTo>
                  <a:lnTo>
                    <a:pt x="294032" y="5698741"/>
                  </a:lnTo>
                  <a:lnTo>
                    <a:pt x="300852" y="5770841"/>
                  </a:lnTo>
                  <a:lnTo>
                    <a:pt x="308186" y="5842521"/>
                  </a:lnTo>
                  <a:lnTo>
                    <a:pt x="316032" y="5913769"/>
                  </a:lnTo>
                  <a:lnTo>
                    <a:pt x="324382" y="5984577"/>
                  </a:lnTo>
                  <a:lnTo>
                    <a:pt x="333234" y="6054931"/>
                  </a:lnTo>
                  <a:lnTo>
                    <a:pt x="342582" y="6124828"/>
                  </a:lnTo>
                  <a:lnTo>
                    <a:pt x="352423" y="6194251"/>
                  </a:lnTo>
                  <a:lnTo>
                    <a:pt x="362750" y="6263193"/>
                  </a:lnTo>
                  <a:lnTo>
                    <a:pt x="373560" y="6331647"/>
                  </a:lnTo>
                  <a:lnTo>
                    <a:pt x="384848" y="6399597"/>
                  </a:lnTo>
                  <a:lnTo>
                    <a:pt x="396610" y="6467037"/>
                  </a:lnTo>
                  <a:lnTo>
                    <a:pt x="408840" y="6533958"/>
                  </a:lnTo>
                  <a:lnTo>
                    <a:pt x="421535" y="6600346"/>
                  </a:lnTo>
                  <a:lnTo>
                    <a:pt x="434688" y="6666194"/>
                  </a:lnTo>
                  <a:lnTo>
                    <a:pt x="448296" y="6731492"/>
                  </a:lnTo>
                  <a:lnTo>
                    <a:pt x="462354" y="6796228"/>
                  </a:lnTo>
                  <a:lnTo>
                    <a:pt x="476856" y="6860395"/>
                  </a:lnTo>
                  <a:lnTo>
                    <a:pt x="491799" y="6923980"/>
                  </a:lnTo>
                  <a:lnTo>
                    <a:pt x="507177" y="6986974"/>
                  </a:lnTo>
                  <a:lnTo>
                    <a:pt x="522986" y="7049367"/>
                  </a:lnTo>
                  <a:lnTo>
                    <a:pt x="539220" y="7111149"/>
                  </a:lnTo>
                  <a:lnTo>
                    <a:pt x="555875" y="7172311"/>
                  </a:lnTo>
                  <a:lnTo>
                    <a:pt x="572946" y="7232840"/>
                  </a:lnTo>
                  <a:lnTo>
                    <a:pt x="590427" y="7292729"/>
                  </a:lnTo>
                  <a:lnTo>
                    <a:pt x="608315" y="7351967"/>
                  </a:lnTo>
                  <a:lnTo>
                    <a:pt x="626603" y="7410543"/>
                  </a:lnTo>
                  <a:lnTo>
                    <a:pt x="645287" y="7468446"/>
                  </a:lnTo>
                  <a:lnTo>
                    <a:pt x="664362" y="7525670"/>
                  </a:lnTo>
                  <a:lnTo>
                    <a:pt x="683822" y="7582200"/>
                  </a:lnTo>
                  <a:lnTo>
                    <a:pt x="703662" y="7638029"/>
                  </a:lnTo>
                  <a:lnTo>
                    <a:pt x="723877" y="7693146"/>
                  </a:lnTo>
                  <a:lnTo>
                    <a:pt x="744461" y="7747538"/>
                  </a:lnTo>
                  <a:lnTo>
                    <a:pt x="765410" y="7801200"/>
                  </a:lnTo>
                  <a:lnTo>
                    <a:pt x="786718" y="7854119"/>
                  </a:lnTo>
                  <a:lnTo>
                    <a:pt x="808379" y="7906284"/>
                  </a:lnTo>
                  <a:lnTo>
                    <a:pt x="830389" y="7957686"/>
                  </a:lnTo>
                  <a:lnTo>
                    <a:pt x="852740" y="8008314"/>
                  </a:lnTo>
                  <a:lnTo>
                    <a:pt x="875429" y="8058159"/>
                  </a:lnTo>
                  <a:lnTo>
                    <a:pt x="898448" y="8107211"/>
                  </a:lnTo>
                  <a:lnTo>
                    <a:pt x="921792" y="8155457"/>
                  </a:lnTo>
                  <a:lnTo>
                    <a:pt x="945455" y="8202892"/>
                  </a:lnTo>
                  <a:lnTo>
                    <a:pt x="969431" y="8249498"/>
                  </a:lnTo>
                  <a:lnTo>
                    <a:pt x="993714" y="8295271"/>
                  </a:lnTo>
                  <a:lnTo>
                    <a:pt x="1018299" y="8340203"/>
                  </a:lnTo>
                  <a:lnTo>
                    <a:pt x="1043176" y="8384274"/>
                  </a:lnTo>
                  <a:lnTo>
                    <a:pt x="1068342" y="8427482"/>
                  </a:lnTo>
                  <a:lnTo>
                    <a:pt x="1093791" y="8469818"/>
                  </a:lnTo>
                  <a:lnTo>
                    <a:pt x="1119513" y="8511265"/>
                  </a:lnTo>
                  <a:lnTo>
                    <a:pt x="1145503" y="8551818"/>
                  </a:lnTo>
                  <a:lnTo>
                    <a:pt x="1171755" y="8591467"/>
                  </a:lnTo>
                  <a:lnTo>
                    <a:pt x="1198262" y="8630203"/>
                  </a:lnTo>
                  <a:lnTo>
                    <a:pt x="1225013" y="8668010"/>
                  </a:lnTo>
                  <a:lnTo>
                    <a:pt x="1252005" y="8704886"/>
                  </a:lnTo>
                  <a:lnTo>
                    <a:pt x="1279229" y="8740818"/>
                  </a:lnTo>
                  <a:lnTo>
                    <a:pt x="1306677" y="8775797"/>
                  </a:lnTo>
                  <a:lnTo>
                    <a:pt x="1334342" y="8809818"/>
                  </a:lnTo>
                  <a:lnTo>
                    <a:pt x="1362214" y="8842862"/>
                  </a:lnTo>
                  <a:lnTo>
                    <a:pt x="1390289" y="8874930"/>
                  </a:lnTo>
                  <a:lnTo>
                    <a:pt x="1418556" y="8906011"/>
                  </a:lnTo>
                  <a:lnTo>
                    <a:pt x="1447004" y="8936090"/>
                  </a:lnTo>
                  <a:lnTo>
                    <a:pt x="1475631" y="8965171"/>
                  </a:lnTo>
                  <a:lnTo>
                    <a:pt x="1504425" y="8993239"/>
                  </a:lnTo>
                  <a:lnTo>
                    <a:pt x="1533377" y="9020287"/>
                  </a:lnTo>
                  <a:lnTo>
                    <a:pt x="1562479" y="9046310"/>
                  </a:lnTo>
                  <a:lnTo>
                    <a:pt x="1591721" y="9071299"/>
                  </a:lnTo>
                  <a:lnTo>
                    <a:pt x="1621099" y="9095251"/>
                  </a:lnTo>
                  <a:lnTo>
                    <a:pt x="1650600" y="9118158"/>
                  </a:lnTo>
                  <a:lnTo>
                    <a:pt x="1680220" y="9140020"/>
                  </a:lnTo>
                  <a:lnTo>
                    <a:pt x="1709945" y="9160826"/>
                  </a:lnTo>
                  <a:lnTo>
                    <a:pt x="1739775" y="9180578"/>
                  </a:lnTo>
                  <a:lnTo>
                    <a:pt x="1769696" y="9199266"/>
                  </a:lnTo>
                  <a:lnTo>
                    <a:pt x="1799708" y="9216896"/>
                  </a:lnTo>
                  <a:lnTo>
                    <a:pt x="1829799" y="9233459"/>
                  </a:lnTo>
                  <a:lnTo>
                    <a:pt x="1859968" y="9248958"/>
                  </a:lnTo>
                  <a:lnTo>
                    <a:pt x="1890205" y="9263386"/>
                  </a:lnTo>
                  <a:lnTo>
                    <a:pt x="1920516" y="9276749"/>
                  </a:lnTo>
                  <a:lnTo>
                    <a:pt x="1950887" y="9289042"/>
                  </a:lnTo>
                  <a:lnTo>
                    <a:pt x="1981326" y="9300267"/>
                  </a:lnTo>
                  <a:lnTo>
                    <a:pt x="2011828" y="9310423"/>
                  </a:lnTo>
                  <a:lnTo>
                    <a:pt x="2042395" y="9319511"/>
                  </a:lnTo>
                  <a:lnTo>
                    <a:pt x="2073032" y="9327530"/>
                  </a:lnTo>
                  <a:lnTo>
                    <a:pt x="2103739" y="9334478"/>
                  </a:lnTo>
                  <a:lnTo>
                    <a:pt x="2134521" y="9340355"/>
                  </a:lnTo>
                  <a:lnTo>
                    <a:pt x="2165392" y="9345161"/>
                  </a:lnTo>
                  <a:lnTo>
                    <a:pt x="2196347" y="9348888"/>
                  </a:lnTo>
                  <a:lnTo>
                    <a:pt x="2227401" y="9351536"/>
                  </a:lnTo>
                  <a:lnTo>
                    <a:pt x="2258567" y="9353100"/>
                  </a:lnTo>
                  <a:lnTo>
                    <a:pt x="2287621" y="9353550"/>
                  </a:lnTo>
                  <a:lnTo>
                    <a:pt x="2287621" y="9607550"/>
                  </a:lnTo>
                  <a:lnTo>
                    <a:pt x="2245215" y="9606748"/>
                  </a:lnTo>
                  <a:lnTo>
                    <a:pt x="2205201" y="9604564"/>
                  </a:lnTo>
                  <a:lnTo>
                    <a:pt x="2165365" y="9600992"/>
                  </a:lnTo>
                  <a:lnTo>
                    <a:pt x="2125727" y="9596045"/>
                  </a:lnTo>
                  <a:lnTo>
                    <a:pt x="2086311" y="9589738"/>
                  </a:lnTo>
                  <a:lnTo>
                    <a:pt x="2047124" y="9582088"/>
                  </a:lnTo>
                  <a:lnTo>
                    <a:pt x="2008183" y="9573112"/>
                  </a:lnTo>
                  <a:lnTo>
                    <a:pt x="1969508" y="9562828"/>
                  </a:lnTo>
                  <a:lnTo>
                    <a:pt x="1931104" y="9551255"/>
                  </a:lnTo>
                  <a:lnTo>
                    <a:pt x="1892987" y="9538411"/>
                  </a:lnTo>
                  <a:lnTo>
                    <a:pt x="1855167" y="9524316"/>
                  </a:lnTo>
                  <a:lnTo>
                    <a:pt x="1817649" y="9508988"/>
                  </a:lnTo>
                  <a:lnTo>
                    <a:pt x="1780449" y="9492448"/>
                  </a:lnTo>
                  <a:lnTo>
                    <a:pt x="1743559" y="9474712"/>
                  </a:lnTo>
                  <a:lnTo>
                    <a:pt x="1706999" y="9455802"/>
                  </a:lnTo>
                  <a:lnTo>
                    <a:pt x="1670764" y="9435733"/>
                  </a:lnTo>
                  <a:lnTo>
                    <a:pt x="1634865" y="9414526"/>
                  </a:lnTo>
                  <a:lnTo>
                    <a:pt x="1599295" y="9392194"/>
                  </a:lnTo>
                  <a:lnTo>
                    <a:pt x="1564067" y="9368758"/>
                  </a:lnTo>
                  <a:lnTo>
                    <a:pt x="1529175" y="9344230"/>
                  </a:lnTo>
                  <a:lnTo>
                    <a:pt x="1494626" y="9318630"/>
                  </a:lnTo>
                  <a:lnTo>
                    <a:pt x="1460417" y="9291968"/>
                  </a:lnTo>
                  <a:lnTo>
                    <a:pt x="1426550" y="9264261"/>
                  </a:lnTo>
                  <a:lnTo>
                    <a:pt x="1393024" y="9235522"/>
                  </a:lnTo>
                  <a:lnTo>
                    <a:pt x="1359843" y="9205765"/>
                  </a:lnTo>
                  <a:lnTo>
                    <a:pt x="1327005" y="9175003"/>
                  </a:lnTo>
                  <a:lnTo>
                    <a:pt x="1294511" y="9143248"/>
                  </a:lnTo>
                  <a:lnTo>
                    <a:pt x="1262362" y="9110514"/>
                  </a:lnTo>
                  <a:lnTo>
                    <a:pt x="1230553" y="9076806"/>
                  </a:lnTo>
                  <a:lnTo>
                    <a:pt x="1199094" y="9042144"/>
                  </a:lnTo>
                  <a:lnTo>
                    <a:pt x="1167980" y="9006536"/>
                  </a:lnTo>
                  <a:lnTo>
                    <a:pt x="1137209" y="8969987"/>
                  </a:lnTo>
                  <a:lnTo>
                    <a:pt x="1106790" y="8932518"/>
                  </a:lnTo>
                  <a:lnTo>
                    <a:pt x="1076716" y="8894130"/>
                  </a:lnTo>
                  <a:lnTo>
                    <a:pt x="1046991" y="8854837"/>
                  </a:lnTo>
                  <a:lnTo>
                    <a:pt x="1017619" y="8814652"/>
                  </a:lnTo>
                  <a:lnTo>
                    <a:pt x="988595" y="8773577"/>
                  </a:lnTo>
                  <a:lnTo>
                    <a:pt x="959928" y="8731629"/>
                  </a:lnTo>
                  <a:lnTo>
                    <a:pt x="931617" y="8688815"/>
                  </a:lnTo>
                  <a:lnTo>
                    <a:pt x="903659" y="8645144"/>
                  </a:lnTo>
                  <a:lnTo>
                    <a:pt x="876062" y="8600624"/>
                  </a:lnTo>
                  <a:lnTo>
                    <a:pt x="848829" y="8555268"/>
                  </a:lnTo>
                  <a:lnTo>
                    <a:pt x="821957" y="8509084"/>
                  </a:lnTo>
                  <a:lnTo>
                    <a:pt x="795447" y="8462077"/>
                  </a:lnTo>
                  <a:lnTo>
                    <a:pt x="769311" y="8414264"/>
                  </a:lnTo>
                  <a:lnTo>
                    <a:pt x="743544" y="8365648"/>
                  </a:lnTo>
                  <a:lnTo>
                    <a:pt x="718148" y="8316238"/>
                  </a:lnTo>
                  <a:lnTo>
                    <a:pt x="693131" y="8266047"/>
                  </a:lnTo>
                  <a:lnTo>
                    <a:pt x="668492" y="8215082"/>
                  </a:lnTo>
                  <a:lnTo>
                    <a:pt x="644235" y="8163351"/>
                  </a:lnTo>
                  <a:lnTo>
                    <a:pt x="620364" y="8110866"/>
                  </a:lnTo>
                  <a:lnTo>
                    <a:pt x="596879" y="8057632"/>
                  </a:lnTo>
                  <a:lnTo>
                    <a:pt x="573787" y="8003661"/>
                  </a:lnTo>
                  <a:lnTo>
                    <a:pt x="551089" y="7948961"/>
                  </a:lnTo>
                  <a:lnTo>
                    <a:pt x="528791" y="7893543"/>
                  </a:lnTo>
                  <a:lnTo>
                    <a:pt x="506893" y="7837413"/>
                  </a:lnTo>
                  <a:lnTo>
                    <a:pt x="485400" y="7780581"/>
                  </a:lnTo>
                  <a:lnTo>
                    <a:pt x="464316" y="7723058"/>
                  </a:lnTo>
                  <a:lnTo>
                    <a:pt x="443644" y="7664850"/>
                  </a:lnTo>
                  <a:lnTo>
                    <a:pt x="423389" y="7605969"/>
                  </a:lnTo>
                  <a:lnTo>
                    <a:pt x="403553" y="7546423"/>
                  </a:lnTo>
                  <a:lnTo>
                    <a:pt x="384138" y="7486219"/>
                  </a:lnTo>
                  <a:lnTo>
                    <a:pt x="365152" y="7425369"/>
                  </a:lnTo>
                  <a:lnTo>
                    <a:pt x="346597" y="7363882"/>
                  </a:lnTo>
                  <a:lnTo>
                    <a:pt x="328476" y="7301765"/>
                  </a:lnTo>
                  <a:lnTo>
                    <a:pt x="310794" y="7239028"/>
                  </a:lnTo>
                  <a:lnTo>
                    <a:pt x="293555" y="7175682"/>
                  </a:lnTo>
                  <a:lnTo>
                    <a:pt x="276762" y="7111734"/>
                  </a:lnTo>
                  <a:lnTo>
                    <a:pt x="260419" y="7047194"/>
                  </a:lnTo>
                  <a:lnTo>
                    <a:pt x="244531" y="6982070"/>
                  </a:lnTo>
                  <a:lnTo>
                    <a:pt x="229102" y="6916374"/>
                  </a:lnTo>
                  <a:lnTo>
                    <a:pt x="214135" y="6850112"/>
                  </a:lnTo>
                  <a:lnTo>
                    <a:pt x="199635" y="6783296"/>
                  </a:lnTo>
                  <a:lnTo>
                    <a:pt x="185606" y="6715933"/>
                  </a:lnTo>
                  <a:lnTo>
                    <a:pt x="172051" y="6648033"/>
                  </a:lnTo>
                  <a:lnTo>
                    <a:pt x="158976" y="6579606"/>
                  </a:lnTo>
                  <a:lnTo>
                    <a:pt x="146385" y="6510662"/>
                  </a:lnTo>
                  <a:lnTo>
                    <a:pt x="134279" y="6441207"/>
                  </a:lnTo>
                  <a:lnTo>
                    <a:pt x="122667" y="6371252"/>
                  </a:lnTo>
                  <a:lnTo>
                    <a:pt x="111551" y="6300809"/>
                  </a:lnTo>
                  <a:lnTo>
                    <a:pt x="100934" y="6229883"/>
                  </a:lnTo>
                  <a:lnTo>
                    <a:pt x="90822" y="6158485"/>
                  </a:lnTo>
                  <a:lnTo>
                    <a:pt x="81220" y="6086626"/>
                  </a:lnTo>
                  <a:lnTo>
                    <a:pt x="72129" y="6014312"/>
                  </a:lnTo>
                  <a:lnTo>
                    <a:pt x="63556" y="5941556"/>
                  </a:lnTo>
                  <a:lnTo>
                    <a:pt x="55504" y="5868363"/>
                  </a:lnTo>
                  <a:lnTo>
                    <a:pt x="47979" y="5794747"/>
                  </a:lnTo>
                  <a:lnTo>
                    <a:pt x="40984" y="5720714"/>
                  </a:lnTo>
                  <a:lnTo>
                    <a:pt x="34524" y="5646276"/>
                  </a:lnTo>
                  <a:lnTo>
                    <a:pt x="28603" y="5571439"/>
                  </a:lnTo>
                  <a:lnTo>
                    <a:pt x="23225" y="5496215"/>
                  </a:lnTo>
                  <a:lnTo>
                    <a:pt x="18395" y="5420613"/>
                  </a:lnTo>
                  <a:lnTo>
                    <a:pt x="14117" y="5344641"/>
                  </a:lnTo>
                  <a:lnTo>
                    <a:pt x="10395" y="5268312"/>
                  </a:lnTo>
                  <a:lnTo>
                    <a:pt x="7234" y="5191630"/>
                  </a:lnTo>
                  <a:lnTo>
                    <a:pt x="4639" y="5114609"/>
                  </a:lnTo>
                  <a:lnTo>
                    <a:pt x="2614" y="5037256"/>
                  </a:lnTo>
                  <a:lnTo>
                    <a:pt x="1163" y="4959583"/>
                  </a:lnTo>
                  <a:lnTo>
                    <a:pt x="0" y="4803775"/>
                  </a:lnTo>
                  <a:lnTo>
                    <a:pt x="297" y="4725008"/>
                  </a:lnTo>
                  <a:lnTo>
                    <a:pt x="1177" y="4647021"/>
                  </a:lnTo>
                  <a:lnTo>
                    <a:pt x="2635" y="4569347"/>
                  </a:lnTo>
                  <a:lnTo>
                    <a:pt x="4668" y="4491993"/>
                  </a:lnTo>
                  <a:lnTo>
                    <a:pt x="7270" y="4414971"/>
                  </a:lnTo>
                  <a:lnTo>
                    <a:pt x="10438" y="4338288"/>
                  </a:lnTo>
                  <a:lnTo>
                    <a:pt x="14167" y="4261957"/>
                  </a:lnTo>
                  <a:lnTo>
                    <a:pt x="18452" y="4185984"/>
                  </a:lnTo>
                  <a:lnTo>
                    <a:pt x="23290" y="4110380"/>
                  </a:lnTo>
                  <a:lnTo>
                    <a:pt x="28675" y="4035155"/>
                  </a:lnTo>
                  <a:lnTo>
                    <a:pt x="34603" y="3960315"/>
                  </a:lnTo>
                  <a:lnTo>
                    <a:pt x="41072" y="3885874"/>
                  </a:lnTo>
                  <a:lnTo>
                    <a:pt x="48074" y="3811839"/>
                  </a:lnTo>
                  <a:lnTo>
                    <a:pt x="55607" y="3738220"/>
                  </a:lnTo>
                  <a:lnTo>
                    <a:pt x="63666" y="3665023"/>
                  </a:lnTo>
                  <a:lnTo>
                    <a:pt x="72247" y="3592263"/>
                  </a:lnTo>
                  <a:lnTo>
                    <a:pt x="81346" y="3519946"/>
                  </a:lnTo>
                  <a:lnTo>
                    <a:pt x="90957" y="3448081"/>
                  </a:lnTo>
                  <a:lnTo>
                    <a:pt x="101078" y="3376679"/>
                  </a:lnTo>
                  <a:lnTo>
                    <a:pt x="111703" y="3305748"/>
                  </a:lnTo>
                  <a:lnTo>
                    <a:pt x="122829" y="3235299"/>
                  </a:lnTo>
                  <a:lnTo>
                    <a:pt x="134451" y="3165340"/>
                  </a:lnTo>
                  <a:lnTo>
                    <a:pt x="146565" y="3095879"/>
                  </a:lnTo>
                  <a:lnTo>
                    <a:pt x="159166" y="3026926"/>
                  </a:lnTo>
                  <a:lnTo>
                    <a:pt x="172251" y="2958494"/>
                  </a:lnTo>
                  <a:lnTo>
                    <a:pt x="185816" y="2890587"/>
                  </a:lnTo>
                  <a:lnTo>
                    <a:pt x="199855" y="2823217"/>
                  </a:lnTo>
                  <a:lnTo>
                    <a:pt x="214367" y="2756393"/>
                  </a:lnTo>
                  <a:lnTo>
                    <a:pt x="229344" y="2690124"/>
                  </a:lnTo>
                  <a:lnTo>
                    <a:pt x="244785" y="2624418"/>
                  </a:lnTo>
                  <a:lnTo>
                    <a:pt x="260685" y="2559285"/>
                  </a:lnTo>
                  <a:lnTo>
                    <a:pt x="277040" y="2494736"/>
                  </a:lnTo>
                  <a:lnTo>
                    <a:pt x="293846" y="2430778"/>
                  </a:lnTo>
                  <a:lnTo>
                    <a:pt x="311099" y="2367421"/>
                  </a:lnTo>
                  <a:lnTo>
                    <a:pt x="328795" y="2304674"/>
                  </a:lnTo>
                  <a:lnTo>
                    <a:pt x="346930" y="2242546"/>
                  </a:lnTo>
                  <a:lnTo>
                    <a:pt x="365501" y="2181045"/>
                  </a:lnTo>
                  <a:lnTo>
                    <a:pt x="384503" y="2120184"/>
                  </a:lnTo>
                  <a:lnTo>
                    <a:pt x="403933" y="2059968"/>
                  </a:lnTo>
                  <a:lnTo>
                    <a:pt x="423786" y="2000408"/>
                  </a:lnTo>
                  <a:lnTo>
                    <a:pt x="444060" y="1941512"/>
                  </a:lnTo>
                  <a:lnTo>
                    <a:pt x="464750" y="1883291"/>
                  </a:lnTo>
                  <a:lnTo>
                    <a:pt x="485853" y="1825751"/>
                  </a:lnTo>
                  <a:lnTo>
                    <a:pt x="507367" y="1768905"/>
                  </a:lnTo>
                  <a:lnTo>
                    <a:pt x="529285" y="1712759"/>
                  </a:lnTo>
                  <a:lnTo>
                    <a:pt x="551607" y="1657323"/>
                  </a:lnTo>
                  <a:lnTo>
                    <a:pt x="574328" y="1602607"/>
                  </a:lnTo>
                  <a:lnTo>
                    <a:pt x="597445" y="1548617"/>
                  </a:lnTo>
                  <a:lnTo>
                    <a:pt x="620954" y="1495366"/>
                  </a:lnTo>
                  <a:lnTo>
                    <a:pt x="644853" y="1442861"/>
                  </a:lnTo>
                  <a:lnTo>
                    <a:pt x="669138" y="1391112"/>
                  </a:lnTo>
                  <a:lnTo>
                    <a:pt x="693807" y="1340124"/>
                  </a:lnTo>
                  <a:lnTo>
                    <a:pt x="718857" y="1289913"/>
                  </a:lnTo>
                  <a:lnTo>
                    <a:pt x="744284" y="1240484"/>
                  </a:lnTo>
                  <a:lnTo>
                    <a:pt x="770087" y="1191845"/>
                  </a:lnTo>
                  <a:lnTo>
                    <a:pt x="796261" y="1144008"/>
                  </a:lnTo>
                  <a:lnTo>
                    <a:pt x="822807" y="1096980"/>
                  </a:lnTo>
                  <a:lnTo>
                    <a:pt x="849720" y="1050772"/>
                  </a:lnTo>
                  <a:lnTo>
                    <a:pt x="876999" y="1005392"/>
                  </a:lnTo>
                  <a:lnTo>
                    <a:pt x="904642" y="960849"/>
                  </a:lnTo>
                  <a:lnTo>
                    <a:pt x="932645" y="917154"/>
                  </a:lnTo>
                  <a:lnTo>
                    <a:pt x="961009" y="874315"/>
                  </a:lnTo>
                  <a:lnTo>
                    <a:pt x="989729" y="832343"/>
                  </a:lnTo>
                  <a:lnTo>
                    <a:pt x="1018807" y="791245"/>
                  </a:lnTo>
                  <a:lnTo>
                    <a:pt x="1048241" y="751034"/>
                  </a:lnTo>
                  <a:lnTo>
                    <a:pt x="1078026" y="711719"/>
                  </a:lnTo>
                  <a:lnTo>
                    <a:pt x="1108166" y="673308"/>
                  </a:lnTo>
                  <a:lnTo>
                    <a:pt x="1138657" y="635814"/>
                  </a:lnTo>
                  <a:lnTo>
                    <a:pt x="1169498" y="599246"/>
                  </a:lnTo>
                  <a:lnTo>
                    <a:pt x="1200691" y="563614"/>
                  </a:lnTo>
                  <a:lnTo>
                    <a:pt x="1232231" y="528934"/>
                  </a:lnTo>
                  <a:lnTo>
                    <a:pt x="1264121" y="495210"/>
                  </a:lnTo>
                  <a:lnTo>
                    <a:pt x="1296360" y="462459"/>
                  </a:lnTo>
                  <a:lnTo>
                    <a:pt x="1328947" y="430691"/>
                  </a:lnTo>
                  <a:lnTo>
                    <a:pt x="1361882" y="399919"/>
                  </a:lnTo>
                  <a:lnTo>
                    <a:pt x="1395164" y="370155"/>
                  </a:lnTo>
                  <a:lnTo>
                    <a:pt x="1428793" y="341413"/>
                  </a:lnTo>
                  <a:lnTo>
                    <a:pt x="1462769" y="313707"/>
                  </a:lnTo>
                  <a:lnTo>
                    <a:pt x="1497090" y="287052"/>
                  </a:lnTo>
                  <a:lnTo>
                    <a:pt x="1531756" y="261461"/>
                  </a:lnTo>
                  <a:lnTo>
                    <a:pt x="1566765" y="236950"/>
                  </a:lnTo>
                  <a:lnTo>
                    <a:pt x="1602118" y="213536"/>
                  </a:lnTo>
                  <a:lnTo>
                    <a:pt x="1637807" y="191236"/>
                  </a:lnTo>
                  <a:lnTo>
                    <a:pt x="1673833" y="170066"/>
                  </a:lnTo>
                  <a:lnTo>
                    <a:pt x="1710194" y="150042"/>
                  </a:lnTo>
                  <a:lnTo>
                    <a:pt x="1746882" y="131186"/>
                  </a:lnTo>
                  <a:lnTo>
                    <a:pt x="1783892" y="113514"/>
                  </a:lnTo>
                  <a:lnTo>
                    <a:pt x="1821220" y="97046"/>
                  </a:lnTo>
                  <a:lnTo>
                    <a:pt x="1858857" y="81800"/>
                  </a:lnTo>
                  <a:lnTo>
                    <a:pt x="1896793" y="67796"/>
                  </a:lnTo>
                  <a:lnTo>
                    <a:pt x="1935020" y="55053"/>
                  </a:lnTo>
                  <a:lnTo>
                    <a:pt x="1973526" y="43590"/>
                  </a:lnTo>
                  <a:lnTo>
                    <a:pt x="2012298" y="33425"/>
                  </a:lnTo>
                  <a:lnTo>
                    <a:pt x="2051322" y="24577"/>
                  </a:lnTo>
                  <a:lnTo>
                    <a:pt x="2090584" y="17061"/>
                  </a:lnTo>
                  <a:lnTo>
                    <a:pt x="2130066" y="10897"/>
                  </a:lnTo>
                  <a:lnTo>
                    <a:pt x="2169752" y="6097"/>
                  </a:lnTo>
                  <a:lnTo>
                    <a:pt x="2209623" y="2676"/>
                  </a:lnTo>
                  <a:close/>
                </a:path>
              </a:pathLst>
            </a:custGeom>
            <a:gradFill>
              <a:gsLst>
                <a:gs pos="43000">
                  <a:srgbClr val="1665A5"/>
                </a:gs>
                <a:gs pos="91000">
                  <a:srgbClr val="239DFF"/>
                </a:gs>
              </a:gsLst>
              <a:lin ang="5400000" scaled="1"/>
            </a:gradFill>
            <a:ln w="127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7DE4154-270F-04A1-2316-1C84AA872B81}"/>
              </a:ext>
            </a:extLst>
          </p:cNvPr>
          <p:cNvGrpSpPr/>
          <p:nvPr/>
        </p:nvGrpSpPr>
        <p:grpSpPr>
          <a:xfrm>
            <a:off x="6184849" y="1976980"/>
            <a:ext cx="4929534" cy="2557045"/>
            <a:chOff x="6790051" y="2376026"/>
            <a:chExt cx="4929534" cy="255704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2D637375-BF26-96C8-7DD4-CD74AFCD5DE3}"/>
                </a:ext>
              </a:extLst>
            </p:cNvPr>
            <p:cNvSpPr/>
            <p:nvPr/>
          </p:nvSpPr>
          <p:spPr>
            <a:xfrm>
              <a:off x="6790051" y="2376026"/>
              <a:ext cx="270811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200" normalizeH="0" baseline="0" noProof="0" dirty="0">
                  <a:ln>
                    <a:noFill/>
                  </a:ln>
                  <a:solidFill>
                    <a:srgbClr val="186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思源黑体 CN Light"/>
                  <a:cs typeface="+mn-cs"/>
                </a:rPr>
                <a:t>Part 3</a:t>
              </a:r>
              <a:endParaRPr kumimoji="0" lang="zh-CN" altLang="en-US" sz="6600" b="0" i="0" u="none" strike="noStrike" kern="1200" cap="none" spc="200" normalizeH="0" baseline="0" noProof="0" dirty="0">
                <a:ln>
                  <a:noFill/>
                </a:ln>
                <a:solidFill>
                  <a:srgbClr val="A5300F"/>
                </a:solidFill>
                <a:effectLst/>
                <a:uLnTx/>
                <a:uFillTx/>
                <a:latin typeface="微软雅黑" panose="020B0503020204020204" pitchFamily="34" charset="-122"/>
                <a:ea typeface="思源黑体 CN Light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DE9BCFA-9679-D8B7-8816-F140A705C676}"/>
                </a:ext>
              </a:extLst>
            </p:cNvPr>
            <p:cNvGrpSpPr/>
            <p:nvPr/>
          </p:nvGrpSpPr>
          <p:grpSpPr>
            <a:xfrm>
              <a:off x="6803037" y="3865737"/>
              <a:ext cx="4916548" cy="1067334"/>
              <a:chOff x="7107021" y="2697601"/>
              <a:chExt cx="4916548" cy="1067334"/>
            </a:xfrm>
          </p:grpSpPr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52E94B31-4525-9FD5-FA3A-7B0058090089}"/>
                  </a:ext>
                </a:extLst>
              </p:cNvPr>
              <p:cNvSpPr/>
              <p:nvPr/>
            </p:nvSpPr>
            <p:spPr>
              <a:xfrm>
                <a:off x="7107021" y="2697601"/>
                <a:ext cx="49165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6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+mn-ea"/>
                    <a:cs typeface="Segoe UI Light 8" panose="020B0502040204020203" pitchFamily="34" charset="0"/>
                  </a:rPr>
                  <a:t>结果讨论</a:t>
                </a:r>
              </a:p>
            </p:txBody>
          </p: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686E2654-EEA9-5554-37E4-0502BF344B57}"/>
                  </a:ext>
                </a:extLst>
              </p:cNvPr>
              <p:cNvSpPr/>
              <p:nvPr/>
            </p:nvSpPr>
            <p:spPr>
              <a:xfrm>
                <a:off x="7133843" y="3457158"/>
                <a:ext cx="2787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Results and Discuss</a:t>
                </a:r>
              </a:p>
            </p:txBody>
          </p:sp>
        </p:grp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42A8133C-DD81-7A9A-6AC9-AE5AF423DF8C}"/>
                </a:ext>
              </a:extLst>
            </p:cNvPr>
            <p:cNvCxnSpPr/>
            <p:nvPr/>
          </p:nvCxnSpPr>
          <p:spPr>
            <a:xfrm>
              <a:off x="6959565" y="3513857"/>
              <a:ext cx="449296" cy="0"/>
            </a:xfrm>
            <a:prstGeom prst="line">
              <a:avLst/>
            </a:prstGeom>
            <a:ln w="19050">
              <a:solidFill>
                <a:srgbClr val="186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024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结果讨论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淘宝-想搞设计PPT(倒卖必究)-50"/>
          <p:cNvSpPr/>
          <p:nvPr/>
        </p:nvSpPr>
        <p:spPr bwMode="auto">
          <a:xfrm flipH="1">
            <a:off x="829910" y="1561509"/>
            <a:ext cx="785174" cy="786818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淘宝-想搞设计PPT(倒卖必究)-51"/>
          <p:cNvSpPr txBox="1"/>
          <p:nvPr/>
        </p:nvSpPr>
        <p:spPr>
          <a:xfrm>
            <a:off x="1896626" y="1561509"/>
            <a:ext cx="190436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rgbClr val="144E82"/>
                </a:solidFill>
                <a:latin typeface="+mj-ea"/>
                <a:ea typeface="+mj-ea"/>
              </a:rPr>
              <a:t>01关键词标题</a:t>
            </a:r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/>
            </a:r>
          </a:p>
        </p:txBody>
      </p:sp>
      <p:sp>
        <p:nvSpPr>
          <p:cNvPr id="52" name="淘宝-想搞设计PPT(倒卖必究)-52"/>
          <p:cNvSpPr txBox="1"/>
          <p:nvPr/>
        </p:nvSpPr>
        <p:spPr>
          <a:xfrm>
            <a:off x="1896626" y="2025270"/>
            <a:ext cx="2658969" cy="2621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 b="0">
                <a:solidFill>
                  <a:schemeClr val="accent1"/>
                </a:solidFill>
                <a:effectLst/>
                <a:latin typeface="+mn-ea"/>
              </a:defRPr>
            </a:lvl1pPr>
          </a:lstStyle>
          <a:p>
            <a:pPr algn="just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延吉市园艺路以北、西山街以西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淘宝-想搞设计PPT(倒卖必究)-54"/>
          <p:cNvSpPr/>
          <p:nvPr/>
        </p:nvSpPr>
        <p:spPr bwMode="auto">
          <a:xfrm flipH="1">
            <a:off x="829910" y="2692825"/>
            <a:ext cx="785174" cy="786818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淘宝-想搞设计PPT(倒卖必究)-55"/>
          <p:cNvSpPr txBox="1"/>
          <p:nvPr/>
        </p:nvSpPr>
        <p:spPr>
          <a:xfrm>
            <a:off x="1896626" y="2692825"/>
            <a:ext cx="195566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rgbClr val="144E82"/>
                </a:solidFill>
                <a:latin typeface="+mj-ea"/>
                <a:ea typeface="+mj-ea"/>
              </a:rPr>
              <a:t>02关键词标题</a:t>
            </a:r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/>
            </a:r>
          </a:p>
        </p:txBody>
      </p:sp>
      <p:sp>
        <p:nvSpPr>
          <p:cNvPr id="56" name="淘宝-想搞设计PPT(倒卖必究)-56"/>
          <p:cNvSpPr txBox="1"/>
          <p:nvPr/>
        </p:nvSpPr>
        <p:spPr>
          <a:xfrm>
            <a:off x="1896626" y="3188293"/>
            <a:ext cx="2658969" cy="2621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 b="0">
                <a:solidFill>
                  <a:schemeClr val="accent1"/>
                </a:solidFill>
                <a:effectLst/>
                <a:latin typeface="+mn-ea"/>
              </a:defRPr>
            </a:lvl1pPr>
          </a:lstStyle>
          <a:p>
            <a:pPr algn="just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占地面积为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:1346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亩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淘宝-想搞设计PPT(倒卖必究)-58"/>
          <p:cNvSpPr/>
          <p:nvPr/>
        </p:nvSpPr>
        <p:spPr bwMode="auto">
          <a:xfrm flipH="1">
            <a:off x="829910" y="3824141"/>
            <a:ext cx="785174" cy="786818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淘宝-想搞设计PPT(倒卖必究)-59"/>
          <p:cNvSpPr txBox="1"/>
          <p:nvPr/>
        </p:nvSpPr>
        <p:spPr>
          <a:xfrm>
            <a:off x="1896626" y="3824141"/>
            <a:ext cx="195566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rgbClr val="144E82"/>
                </a:solidFill>
                <a:latin typeface="+mj-ea"/>
                <a:ea typeface="+mj-ea"/>
              </a:rPr>
              <a:t>03关键词标题</a:t>
            </a:r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/>
            </a:r>
          </a:p>
        </p:txBody>
      </p:sp>
      <p:sp>
        <p:nvSpPr>
          <p:cNvPr id="60" name="淘宝-想搞设计PPT(倒卖必究)-60"/>
          <p:cNvSpPr txBox="1"/>
          <p:nvPr/>
        </p:nvSpPr>
        <p:spPr>
          <a:xfrm>
            <a:off x="1896626" y="4316457"/>
            <a:ext cx="2658969" cy="2621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 b="0">
                <a:solidFill>
                  <a:schemeClr val="accent1"/>
                </a:solidFill>
                <a:effectLst/>
                <a:latin typeface="+mn-ea"/>
              </a:defRPr>
            </a:lvl1pPr>
          </a:lstStyle>
          <a:p>
            <a:pPr algn="just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总建筑面积：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110272.01m²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淘宝-想搞设计PPT(倒卖必究)-62"/>
          <p:cNvSpPr/>
          <p:nvPr/>
        </p:nvSpPr>
        <p:spPr bwMode="auto">
          <a:xfrm flipH="1">
            <a:off x="829910" y="4955457"/>
            <a:ext cx="785174" cy="786818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淘宝-想搞设计PPT(倒卖必究)-63"/>
          <p:cNvSpPr txBox="1"/>
          <p:nvPr/>
        </p:nvSpPr>
        <p:spPr>
          <a:xfrm>
            <a:off x="1896626" y="4955457"/>
            <a:ext cx="195566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rgbClr val="144E82"/>
                </a:solidFill>
                <a:latin typeface="+mj-ea"/>
                <a:ea typeface="+mj-ea"/>
              </a:rPr>
              <a:t>04关键词标题</a:t>
            </a:r>
            <a:r>
              <a:rPr lang="zh-CN" altLang="en-US" sz="2400" dirty="0">
                <a:solidFill>
                  <a:srgbClr val="144E82"/>
                </a:solidFill>
                <a:latin typeface="+mj-ea"/>
                <a:ea typeface="+mj-ea"/>
              </a:rPr>
              <a:t/>
            </a:r>
          </a:p>
        </p:txBody>
      </p:sp>
      <p:sp>
        <p:nvSpPr>
          <p:cNvPr id="64" name="淘宝-想搞设计PPT(倒卖必究)-64"/>
          <p:cNvSpPr txBox="1"/>
          <p:nvPr/>
        </p:nvSpPr>
        <p:spPr>
          <a:xfrm>
            <a:off x="1896626" y="5419205"/>
            <a:ext cx="2829025" cy="542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 b="0">
                <a:solidFill>
                  <a:schemeClr val="accent1"/>
                </a:solidFill>
                <a:effectLst/>
                <a:latin typeface="+mn-ea"/>
              </a:defRPr>
            </a:lvl1pPr>
          </a:lstStyle>
          <a:p>
            <a:pPr algn="just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主要建设高层电梯洋房、地下车库及配套公建等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淘宝-想搞设计PPT(倒卖必究)-65"/>
          <p:cNvSpPr/>
          <p:nvPr/>
        </p:nvSpPr>
        <p:spPr>
          <a:xfrm>
            <a:off x="1000931" y="3997585"/>
            <a:ext cx="446758" cy="439932"/>
          </a:xfrm>
          <a:custGeom>
            <a:avLst/>
            <a:gdLst>
              <a:gd name="T0" fmla="*/ 8808 w 11318"/>
              <a:gd name="T1" fmla="*/ 2731 h 11143"/>
              <a:gd name="T2" fmla="*/ 8810 w 11318"/>
              <a:gd name="T3" fmla="*/ 1162 h 11143"/>
              <a:gd name="T4" fmla="*/ 8210 w 11318"/>
              <a:gd name="T5" fmla="*/ 1162 h 11143"/>
              <a:gd name="T6" fmla="*/ 5860 w 11318"/>
              <a:gd name="T7" fmla="*/ 101 h 11143"/>
              <a:gd name="T8" fmla="*/ 135 w 11318"/>
              <a:gd name="T9" fmla="*/ 4851 h 11143"/>
              <a:gd name="T10" fmla="*/ 535 w 11318"/>
              <a:gd name="T11" fmla="*/ 5298 h 11143"/>
              <a:gd name="T12" fmla="*/ 1166 w 11318"/>
              <a:gd name="T13" fmla="*/ 10643 h 11143"/>
              <a:gd name="T14" fmla="*/ 9803 w 11318"/>
              <a:gd name="T15" fmla="*/ 11143 h 11143"/>
              <a:gd name="T16" fmla="*/ 10303 w 11318"/>
              <a:gd name="T17" fmla="*/ 4868 h 11143"/>
              <a:gd name="T18" fmla="*/ 10985 w 11318"/>
              <a:gd name="T19" fmla="*/ 5375 h 11143"/>
              <a:gd name="T20" fmla="*/ 11185 w 11318"/>
              <a:gd name="T21" fmla="*/ 4851 h 11143"/>
              <a:gd name="T22" fmla="*/ 9703 w 11318"/>
              <a:gd name="T23" fmla="*/ 10543 h 11143"/>
              <a:gd name="T24" fmla="*/ 1766 w 11318"/>
              <a:gd name="T25" fmla="*/ 5118 h 11143"/>
              <a:gd name="T26" fmla="*/ 5660 w 11318"/>
              <a:gd name="T27" fmla="*/ 727 h 11143"/>
              <a:gd name="T28" fmla="*/ 9703 w 11318"/>
              <a:gd name="T29" fmla="*/ 5118 h 11143"/>
              <a:gd name="T30" fmla="*/ 7701 w 11318"/>
              <a:gd name="T31" fmla="*/ 5207 h 11143"/>
              <a:gd name="T32" fmla="*/ 8527 w 11318"/>
              <a:gd name="T33" fmla="*/ 5176 h 11143"/>
              <a:gd name="T34" fmla="*/ 7446 w 11318"/>
              <a:gd name="T35" fmla="*/ 6332 h 11143"/>
              <a:gd name="T36" fmla="*/ 7546 w 11318"/>
              <a:gd name="T37" fmla="*/ 6593 h 11143"/>
              <a:gd name="T38" fmla="*/ 8857 w 11318"/>
              <a:gd name="T39" fmla="*/ 6438 h 11143"/>
              <a:gd name="T40" fmla="*/ 7946 w 11318"/>
              <a:gd name="T41" fmla="*/ 6272 h 11143"/>
              <a:gd name="T42" fmla="*/ 8857 w 11318"/>
              <a:gd name="T43" fmla="*/ 5126 h 11143"/>
              <a:gd name="T44" fmla="*/ 7388 w 11318"/>
              <a:gd name="T45" fmla="*/ 5207 h 11143"/>
              <a:gd name="T46" fmla="*/ 5103 w 11318"/>
              <a:gd name="T47" fmla="*/ 6411 h 11143"/>
              <a:gd name="T48" fmla="*/ 4369 w 11318"/>
              <a:gd name="T49" fmla="*/ 5882 h 11143"/>
              <a:gd name="T50" fmla="*/ 3555 w 11318"/>
              <a:gd name="T51" fmla="*/ 6352 h 11143"/>
              <a:gd name="T52" fmla="*/ 3097 w 11318"/>
              <a:gd name="T53" fmla="*/ 5943 h 11143"/>
              <a:gd name="T54" fmla="*/ 3555 w 11318"/>
              <a:gd name="T55" fmla="*/ 8528 h 11143"/>
              <a:gd name="T56" fmla="*/ 3726 w 11318"/>
              <a:gd name="T57" fmla="*/ 6486 h 11143"/>
              <a:gd name="T58" fmla="*/ 4727 w 11318"/>
              <a:gd name="T59" fmla="*/ 6997 h 11143"/>
              <a:gd name="T60" fmla="*/ 5185 w 11318"/>
              <a:gd name="T61" fmla="*/ 8528 h 11143"/>
              <a:gd name="T62" fmla="*/ 5365 w 11318"/>
              <a:gd name="T63" fmla="*/ 6497 h 11143"/>
              <a:gd name="T64" fmla="*/ 6227 w 11318"/>
              <a:gd name="T65" fmla="*/ 6443 h 11143"/>
              <a:gd name="T66" fmla="*/ 6358 w 11318"/>
              <a:gd name="T67" fmla="*/ 8528 h 11143"/>
              <a:gd name="T68" fmla="*/ 6816 w 11318"/>
              <a:gd name="T69" fmla="*/ 6934 h 11143"/>
              <a:gd name="T70" fmla="*/ 5103 w 11318"/>
              <a:gd name="T71" fmla="*/ 6411 h 1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318" h="11143">
                <a:moveTo>
                  <a:pt x="11185" y="4851"/>
                </a:moveTo>
                <a:lnTo>
                  <a:pt x="8808" y="2731"/>
                </a:lnTo>
                <a:cubicBezTo>
                  <a:pt x="8810" y="2721"/>
                  <a:pt x="8810" y="2710"/>
                  <a:pt x="8810" y="2700"/>
                </a:cubicBezTo>
                <a:lnTo>
                  <a:pt x="8810" y="1162"/>
                </a:lnTo>
                <a:cubicBezTo>
                  <a:pt x="8810" y="996"/>
                  <a:pt x="8676" y="862"/>
                  <a:pt x="8510" y="862"/>
                </a:cubicBezTo>
                <a:cubicBezTo>
                  <a:pt x="8343" y="862"/>
                  <a:pt x="8210" y="996"/>
                  <a:pt x="8210" y="1162"/>
                </a:cubicBezTo>
                <a:lnTo>
                  <a:pt x="8210" y="2197"/>
                </a:lnTo>
                <a:lnTo>
                  <a:pt x="5860" y="101"/>
                </a:lnTo>
                <a:cubicBezTo>
                  <a:pt x="5746" y="0"/>
                  <a:pt x="5575" y="0"/>
                  <a:pt x="5460" y="101"/>
                </a:cubicBezTo>
                <a:lnTo>
                  <a:pt x="135" y="4851"/>
                </a:lnTo>
                <a:cubicBezTo>
                  <a:pt x="11" y="4961"/>
                  <a:pt x="0" y="5151"/>
                  <a:pt x="111" y="5275"/>
                </a:cubicBezTo>
                <a:cubicBezTo>
                  <a:pt x="221" y="5398"/>
                  <a:pt x="411" y="5410"/>
                  <a:pt x="535" y="5298"/>
                </a:cubicBezTo>
                <a:lnTo>
                  <a:pt x="1166" y="4734"/>
                </a:lnTo>
                <a:lnTo>
                  <a:pt x="1166" y="10643"/>
                </a:lnTo>
                <a:cubicBezTo>
                  <a:pt x="1166" y="10920"/>
                  <a:pt x="1390" y="11143"/>
                  <a:pt x="1666" y="11143"/>
                </a:cubicBezTo>
                <a:lnTo>
                  <a:pt x="9803" y="11143"/>
                </a:lnTo>
                <a:cubicBezTo>
                  <a:pt x="10080" y="11143"/>
                  <a:pt x="10303" y="10920"/>
                  <a:pt x="10303" y="10643"/>
                </a:cubicBezTo>
                <a:lnTo>
                  <a:pt x="10303" y="4868"/>
                </a:lnTo>
                <a:lnTo>
                  <a:pt x="10785" y="5298"/>
                </a:lnTo>
                <a:cubicBezTo>
                  <a:pt x="10842" y="5350"/>
                  <a:pt x="10913" y="5375"/>
                  <a:pt x="10985" y="5375"/>
                </a:cubicBezTo>
                <a:cubicBezTo>
                  <a:pt x="11067" y="5375"/>
                  <a:pt x="11150" y="5341"/>
                  <a:pt x="11208" y="5275"/>
                </a:cubicBezTo>
                <a:cubicBezTo>
                  <a:pt x="11318" y="5151"/>
                  <a:pt x="11308" y="4961"/>
                  <a:pt x="11185" y="4851"/>
                </a:cubicBezTo>
                <a:close/>
                <a:moveTo>
                  <a:pt x="9703" y="5118"/>
                </a:moveTo>
                <a:lnTo>
                  <a:pt x="9703" y="10543"/>
                </a:lnTo>
                <a:lnTo>
                  <a:pt x="1766" y="10543"/>
                </a:lnTo>
                <a:lnTo>
                  <a:pt x="1766" y="5118"/>
                </a:lnTo>
                <a:lnTo>
                  <a:pt x="1761" y="4205"/>
                </a:lnTo>
                <a:lnTo>
                  <a:pt x="5660" y="727"/>
                </a:lnTo>
                <a:lnTo>
                  <a:pt x="9703" y="4335"/>
                </a:lnTo>
                <a:lnTo>
                  <a:pt x="9703" y="5118"/>
                </a:lnTo>
                <a:close/>
                <a:moveTo>
                  <a:pt x="7557" y="5335"/>
                </a:moveTo>
                <a:cubicBezTo>
                  <a:pt x="7643" y="5335"/>
                  <a:pt x="7701" y="5267"/>
                  <a:pt x="7701" y="5207"/>
                </a:cubicBezTo>
                <a:cubicBezTo>
                  <a:pt x="7701" y="4908"/>
                  <a:pt x="7895" y="4813"/>
                  <a:pt x="8127" y="4813"/>
                </a:cubicBezTo>
                <a:cubicBezTo>
                  <a:pt x="8417" y="4813"/>
                  <a:pt x="8527" y="4940"/>
                  <a:pt x="8527" y="5176"/>
                </a:cubicBezTo>
                <a:cubicBezTo>
                  <a:pt x="8527" y="5332"/>
                  <a:pt x="8405" y="5443"/>
                  <a:pt x="8256" y="5592"/>
                </a:cubicBezTo>
                <a:lnTo>
                  <a:pt x="7446" y="6332"/>
                </a:lnTo>
                <a:cubicBezTo>
                  <a:pt x="7388" y="6396"/>
                  <a:pt x="7390" y="6418"/>
                  <a:pt x="7390" y="6470"/>
                </a:cubicBezTo>
                <a:cubicBezTo>
                  <a:pt x="7390" y="6552"/>
                  <a:pt x="7431" y="6593"/>
                  <a:pt x="7546" y="6593"/>
                </a:cubicBezTo>
                <a:lnTo>
                  <a:pt x="8728" y="6593"/>
                </a:lnTo>
                <a:cubicBezTo>
                  <a:pt x="8805" y="6593"/>
                  <a:pt x="8857" y="6531"/>
                  <a:pt x="8857" y="6438"/>
                </a:cubicBezTo>
                <a:cubicBezTo>
                  <a:pt x="8857" y="6341"/>
                  <a:pt x="8813" y="6273"/>
                  <a:pt x="8728" y="6273"/>
                </a:cubicBezTo>
                <a:lnTo>
                  <a:pt x="7946" y="6272"/>
                </a:lnTo>
                <a:lnTo>
                  <a:pt x="8613" y="5633"/>
                </a:lnTo>
                <a:cubicBezTo>
                  <a:pt x="8737" y="5496"/>
                  <a:pt x="8857" y="5327"/>
                  <a:pt x="8857" y="5126"/>
                </a:cubicBezTo>
                <a:cubicBezTo>
                  <a:pt x="8857" y="4772"/>
                  <a:pt x="8593" y="4494"/>
                  <a:pt x="8183" y="4494"/>
                </a:cubicBezTo>
                <a:cubicBezTo>
                  <a:pt x="7666" y="4494"/>
                  <a:pt x="7388" y="4824"/>
                  <a:pt x="7388" y="5207"/>
                </a:cubicBezTo>
                <a:cubicBezTo>
                  <a:pt x="7390" y="5261"/>
                  <a:pt x="7440" y="5334"/>
                  <a:pt x="7557" y="5335"/>
                </a:cubicBezTo>
                <a:close/>
                <a:moveTo>
                  <a:pt x="5103" y="6411"/>
                </a:moveTo>
                <a:cubicBezTo>
                  <a:pt x="5052" y="6248"/>
                  <a:pt x="4960" y="6121"/>
                  <a:pt x="4827" y="6025"/>
                </a:cubicBezTo>
                <a:cubicBezTo>
                  <a:pt x="4694" y="5930"/>
                  <a:pt x="4542" y="5882"/>
                  <a:pt x="4369" y="5882"/>
                </a:cubicBezTo>
                <a:cubicBezTo>
                  <a:pt x="4016" y="5882"/>
                  <a:pt x="3747" y="6038"/>
                  <a:pt x="3563" y="6352"/>
                </a:cubicBezTo>
                <a:lnTo>
                  <a:pt x="3555" y="6352"/>
                </a:lnTo>
                <a:lnTo>
                  <a:pt x="3555" y="5943"/>
                </a:lnTo>
                <a:lnTo>
                  <a:pt x="3097" y="5943"/>
                </a:lnTo>
                <a:lnTo>
                  <a:pt x="3097" y="8528"/>
                </a:lnTo>
                <a:lnTo>
                  <a:pt x="3555" y="8528"/>
                </a:lnTo>
                <a:lnTo>
                  <a:pt x="3555" y="7058"/>
                </a:lnTo>
                <a:cubicBezTo>
                  <a:pt x="3555" y="6826"/>
                  <a:pt x="3612" y="6636"/>
                  <a:pt x="3726" y="6486"/>
                </a:cubicBezTo>
                <a:cubicBezTo>
                  <a:pt x="3840" y="6336"/>
                  <a:pt x="3985" y="6261"/>
                  <a:pt x="4160" y="6261"/>
                </a:cubicBezTo>
                <a:cubicBezTo>
                  <a:pt x="4538" y="6261"/>
                  <a:pt x="4727" y="6506"/>
                  <a:pt x="4727" y="6997"/>
                </a:cubicBezTo>
                <a:lnTo>
                  <a:pt x="4727" y="8528"/>
                </a:lnTo>
                <a:lnTo>
                  <a:pt x="5185" y="8528"/>
                </a:lnTo>
                <a:lnTo>
                  <a:pt x="5185" y="7056"/>
                </a:lnTo>
                <a:cubicBezTo>
                  <a:pt x="5185" y="6841"/>
                  <a:pt x="5245" y="6655"/>
                  <a:pt x="5365" y="6497"/>
                </a:cubicBezTo>
                <a:cubicBezTo>
                  <a:pt x="5485" y="6341"/>
                  <a:pt x="5628" y="6262"/>
                  <a:pt x="5797" y="6262"/>
                </a:cubicBezTo>
                <a:cubicBezTo>
                  <a:pt x="5997" y="6262"/>
                  <a:pt x="6140" y="6322"/>
                  <a:pt x="6227" y="6443"/>
                </a:cubicBezTo>
                <a:cubicBezTo>
                  <a:pt x="6315" y="6565"/>
                  <a:pt x="6358" y="6765"/>
                  <a:pt x="6358" y="7045"/>
                </a:cubicBezTo>
                <a:lnTo>
                  <a:pt x="6358" y="8528"/>
                </a:lnTo>
                <a:lnTo>
                  <a:pt x="6816" y="8528"/>
                </a:lnTo>
                <a:lnTo>
                  <a:pt x="6816" y="6934"/>
                </a:lnTo>
                <a:cubicBezTo>
                  <a:pt x="6816" y="6233"/>
                  <a:pt x="6531" y="5883"/>
                  <a:pt x="5963" y="5883"/>
                </a:cubicBezTo>
                <a:cubicBezTo>
                  <a:pt x="5581" y="5883"/>
                  <a:pt x="5294" y="6059"/>
                  <a:pt x="5103" y="6411"/>
                </a:cubicBezTo>
                <a:close/>
              </a:path>
            </a:pathLst>
          </a:custGeom>
          <a:solidFill>
            <a:srgbClr val="FFFFFF"/>
          </a:solidFill>
          <a:ln w="118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淘宝-想搞设计PPT(倒卖必究)-66"/>
          <p:cNvSpPr/>
          <p:nvPr/>
        </p:nvSpPr>
        <p:spPr>
          <a:xfrm>
            <a:off x="1019444" y="5147848"/>
            <a:ext cx="406107" cy="402037"/>
          </a:xfrm>
          <a:custGeom>
            <a:avLst/>
            <a:gdLst>
              <a:gd name="connsiteX0" fmla="*/ 21552 w 607873"/>
              <a:gd name="connsiteY0" fmla="*/ 558878 h 601782"/>
              <a:gd name="connsiteX1" fmla="*/ 457234 w 607873"/>
              <a:gd name="connsiteY1" fmla="*/ 558878 h 601782"/>
              <a:gd name="connsiteX2" fmla="*/ 478786 w 607873"/>
              <a:gd name="connsiteY2" fmla="*/ 580394 h 601782"/>
              <a:gd name="connsiteX3" fmla="*/ 457234 w 607873"/>
              <a:gd name="connsiteY3" fmla="*/ 601782 h 601782"/>
              <a:gd name="connsiteX4" fmla="*/ 21552 w 607873"/>
              <a:gd name="connsiteY4" fmla="*/ 601782 h 601782"/>
              <a:gd name="connsiteX5" fmla="*/ 0 w 607873"/>
              <a:gd name="connsiteY5" fmla="*/ 580394 h 601782"/>
              <a:gd name="connsiteX6" fmla="*/ 21552 w 607873"/>
              <a:gd name="connsiteY6" fmla="*/ 558878 h 601782"/>
              <a:gd name="connsiteX7" fmla="*/ 594169 w 607873"/>
              <a:gd name="connsiteY7" fmla="*/ 286848 h 601782"/>
              <a:gd name="connsiteX8" fmla="*/ 606163 w 607873"/>
              <a:gd name="connsiteY8" fmla="*/ 293548 h 601782"/>
              <a:gd name="connsiteX9" fmla="*/ 605906 w 607873"/>
              <a:gd name="connsiteY9" fmla="*/ 307205 h 601782"/>
              <a:gd name="connsiteX10" fmla="*/ 576887 w 607873"/>
              <a:gd name="connsiteY10" fmla="*/ 357583 h 601782"/>
              <a:gd name="connsiteX11" fmla="*/ 565150 w 607873"/>
              <a:gd name="connsiteY11" fmla="*/ 364541 h 601782"/>
              <a:gd name="connsiteX12" fmla="*/ 553543 w 607873"/>
              <a:gd name="connsiteY12" fmla="*/ 357841 h 601782"/>
              <a:gd name="connsiteX13" fmla="*/ 523621 w 607873"/>
              <a:gd name="connsiteY13" fmla="*/ 307850 h 601782"/>
              <a:gd name="connsiteX14" fmla="*/ 523234 w 607873"/>
              <a:gd name="connsiteY14" fmla="*/ 294192 h 601782"/>
              <a:gd name="connsiteX15" fmla="*/ 535100 w 607873"/>
              <a:gd name="connsiteY15" fmla="*/ 287363 h 601782"/>
              <a:gd name="connsiteX16" fmla="*/ 564528 w 607873"/>
              <a:gd name="connsiteY16" fmla="*/ 155879 h 601782"/>
              <a:gd name="connsiteX17" fmla="*/ 576274 w 607873"/>
              <a:gd name="connsiteY17" fmla="*/ 162712 h 601782"/>
              <a:gd name="connsiteX18" fmla="*/ 605833 w 607873"/>
              <a:gd name="connsiteY18" fmla="*/ 212862 h 601782"/>
              <a:gd name="connsiteX19" fmla="*/ 606091 w 607873"/>
              <a:gd name="connsiteY19" fmla="*/ 226527 h 601782"/>
              <a:gd name="connsiteX20" fmla="*/ 594087 w 607873"/>
              <a:gd name="connsiteY20" fmla="*/ 233231 h 601782"/>
              <a:gd name="connsiteX21" fmla="*/ 535099 w 607873"/>
              <a:gd name="connsiteY21" fmla="*/ 233360 h 601782"/>
              <a:gd name="connsiteX22" fmla="*/ 523095 w 607873"/>
              <a:gd name="connsiteY22" fmla="*/ 226656 h 601782"/>
              <a:gd name="connsiteX23" fmla="*/ 523354 w 607873"/>
              <a:gd name="connsiteY23" fmla="*/ 212991 h 601782"/>
              <a:gd name="connsiteX24" fmla="*/ 552912 w 607873"/>
              <a:gd name="connsiteY24" fmla="*/ 162712 h 601782"/>
              <a:gd name="connsiteX25" fmla="*/ 564528 w 607873"/>
              <a:gd name="connsiteY25" fmla="*/ 155879 h 601782"/>
              <a:gd name="connsiteX26" fmla="*/ 263174 w 607873"/>
              <a:gd name="connsiteY26" fmla="*/ 24098 h 601782"/>
              <a:gd name="connsiteX27" fmla="*/ 251430 w 607873"/>
              <a:gd name="connsiteY27" fmla="*/ 34150 h 601782"/>
              <a:gd name="connsiteX28" fmla="*/ 251430 w 607873"/>
              <a:gd name="connsiteY28" fmla="*/ 481959 h 601782"/>
              <a:gd name="connsiteX29" fmla="*/ 267949 w 607873"/>
              <a:gd name="connsiteY29" fmla="*/ 499485 h 601782"/>
              <a:gd name="connsiteX30" fmla="*/ 426297 w 607873"/>
              <a:gd name="connsiteY30" fmla="*/ 499485 h 601782"/>
              <a:gd name="connsiteX31" fmla="*/ 445268 w 607873"/>
              <a:gd name="connsiteY31" fmla="*/ 480542 h 601782"/>
              <a:gd name="connsiteX32" fmla="*/ 445268 w 607873"/>
              <a:gd name="connsiteY32" fmla="*/ 42912 h 601782"/>
              <a:gd name="connsiteX33" fmla="*/ 426297 w 607873"/>
              <a:gd name="connsiteY33" fmla="*/ 24098 h 601782"/>
              <a:gd name="connsiteX34" fmla="*/ 52560 w 607873"/>
              <a:gd name="connsiteY34" fmla="*/ 24098 h 601782"/>
              <a:gd name="connsiteX35" fmla="*/ 33589 w 607873"/>
              <a:gd name="connsiteY35" fmla="*/ 42912 h 601782"/>
              <a:gd name="connsiteX36" fmla="*/ 33589 w 607873"/>
              <a:gd name="connsiteY36" fmla="*/ 480542 h 601782"/>
              <a:gd name="connsiteX37" fmla="*/ 52560 w 607873"/>
              <a:gd name="connsiteY37" fmla="*/ 499485 h 601782"/>
              <a:gd name="connsiteX38" fmla="*/ 209359 w 607873"/>
              <a:gd name="connsiteY38" fmla="*/ 499485 h 601782"/>
              <a:gd name="connsiteX39" fmla="*/ 227427 w 607873"/>
              <a:gd name="connsiteY39" fmla="*/ 481186 h 601782"/>
              <a:gd name="connsiteX40" fmla="*/ 227427 w 607873"/>
              <a:gd name="connsiteY40" fmla="*/ 34923 h 601782"/>
              <a:gd name="connsiteX41" fmla="*/ 215037 w 607873"/>
              <a:gd name="connsiteY41" fmla="*/ 24098 h 601782"/>
              <a:gd name="connsiteX42" fmla="*/ 52560 w 607873"/>
              <a:gd name="connsiteY42" fmla="*/ 0 h 601782"/>
              <a:gd name="connsiteX43" fmla="*/ 426297 w 607873"/>
              <a:gd name="connsiteY43" fmla="*/ 0 h 601782"/>
              <a:gd name="connsiteX44" fmla="*/ 469272 w 607873"/>
              <a:gd name="connsiteY44" fmla="*/ 42912 h 601782"/>
              <a:gd name="connsiteX45" fmla="*/ 469272 w 607873"/>
              <a:gd name="connsiteY45" fmla="*/ 480542 h 601782"/>
              <a:gd name="connsiteX46" fmla="*/ 426297 w 607873"/>
              <a:gd name="connsiteY46" fmla="*/ 523454 h 601782"/>
              <a:gd name="connsiteX47" fmla="*/ 52560 w 607873"/>
              <a:gd name="connsiteY47" fmla="*/ 523454 h 601782"/>
              <a:gd name="connsiteX48" fmla="*/ 9456 w 607873"/>
              <a:gd name="connsiteY48" fmla="*/ 480542 h 601782"/>
              <a:gd name="connsiteX49" fmla="*/ 9456 w 607873"/>
              <a:gd name="connsiteY49" fmla="*/ 42912 h 601782"/>
              <a:gd name="connsiteX50" fmla="*/ 52560 w 607873"/>
              <a:gd name="connsiteY50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7873" h="601782">
                <a:moveTo>
                  <a:pt x="21552" y="558878"/>
                </a:moveTo>
                <a:lnTo>
                  <a:pt x="457234" y="558878"/>
                </a:lnTo>
                <a:cubicBezTo>
                  <a:pt x="469107" y="558878"/>
                  <a:pt x="478786" y="568541"/>
                  <a:pt x="478786" y="580394"/>
                </a:cubicBezTo>
                <a:cubicBezTo>
                  <a:pt x="478786" y="592248"/>
                  <a:pt x="469107" y="601782"/>
                  <a:pt x="457234" y="601782"/>
                </a:cubicBezTo>
                <a:lnTo>
                  <a:pt x="21552" y="601782"/>
                </a:lnTo>
                <a:cubicBezTo>
                  <a:pt x="9679" y="601782"/>
                  <a:pt x="0" y="592248"/>
                  <a:pt x="0" y="580394"/>
                </a:cubicBezTo>
                <a:cubicBezTo>
                  <a:pt x="0" y="568541"/>
                  <a:pt x="9679" y="558878"/>
                  <a:pt x="21552" y="558878"/>
                </a:cubicBezTo>
                <a:close/>
                <a:moveTo>
                  <a:pt x="594169" y="286848"/>
                </a:moveTo>
                <a:cubicBezTo>
                  <a:pt x="599328" y="286848"/>
                  <a:pt x="603713" y="289425"/>
                  <a:pt x="606163" y="293548"/>
                </a:cubicBezTo>
                <a:cubicBezTo>
                  <a:pt x="608485" y="297800"/>
                  <a:pt x="608485" y="302825"/>
                  <a:pt x="605906" y="307205"/>
                </a:cubicBezTo>
                <a:lnTo>
                  <a:pt x="576887" y="357583"/>
                </a:lnTo>
                <a:cubicBezTo>
                  <a:pt x="574436" y="361964"/>
                  <a:pt x="570051" y="364541"/>
                  <a:pt x="565150" y="364541"/>
                </a:cubicBezTo>
                <a:cubicBezTo>
                  <a:pt x="560378" y="364541"/>
                  <a:pt x="555993" y="361964"/>
                  <a:pt x="553543" y="357841"/>
                </a:cubicBezTo>
                <a:lnTo>
                  <a:pt x="523621" y="307850"/>
                </a:lnTo>
                <a:cubicBezTo>
                  <a:pt x="521042" y="303598"/>
                  <a:pt x="520913" y="298444"/>
                  <a:pt x="523234" y="294192"/>
                </a:cubicBezTo>
                <a:cubicBezTo>
                  <a:pt x="525556" y="290069"/>
                  <a:pt x="530070" y="287492"/>
                  <a:pt x="535100" y="287363"/>
                </a:cubicBezTo>
                <a:close/>
                <a:moveTo>
                  <a:pt x="564528" y="155879"/>
                </a:moveTo>
                <a:cubicBezTo>
                  <a:pt x="569433" y="155879"/>
                  <a:pt x="573822" y="158457"/>
                  <a:pt x="576274" y="162712"/>
                </a:cubicBezTo>
                <a:lnTo>
                  <a:pt x="605833" y="212862"/>
                </a:lnTo>
                <a:cubicBezTo>
                  <a:pt x="608414" y="217245"/>
                  <a:pt x="608414" y="222402"/>
                  <a:pt x="606091" y="226527"/>
                </a:cubicBezTo>
                <a:cubicBezTo>
                  <a:pt x="603638" y="230782"/>
                  <a:pt x="599250" y="233231"/>
                  <a:pt x="594087" y="233231"/>
                </a:cubicBezTo>
                <a:lnTo>
                  <a:pt x="535099" y="233360"/>
                </a:lnTo>
                <a:cubicBezTo>
                  <a:pt x="530065" y="233360"/>
                  <a:pt x="525548" y="230782"/>
                  <a:pt x="523095" y="226656"/>
                </a:cubicBezTo>
                <a:cubicBezTo>
                  <a:pt x="520772" y="222402"/>
                  <a:pt x="520772" y="217245"/>
                  <a:pt x="523354" y="212991"/>
                </a:cubicBezTo>
                <a:lnTo>
                  <a:pt x="552912" y="162712"/>
                </a:lnTo>
                <a:cubicBezTo>
                  <a:pt x="555364" y="158457"/>
                  <a:pt x="559753" y="155879"/>
                  <a:pt x="564528" y="155879"/>
                </a:cubicBezTo>
                <a:close/>
                <a:moveTo>
                  <a:pt x="263174" y="24098"/>
                </a:moveTo>
                <a:cubicBezTo>
                  <a:pt x="251172" y="24098"/>
                  <a:pt x="251430" y="34150"/>
                  <a:pt x="251430" y="34150"/>
                </a:cubicBezTo>
                <a:lnTo>
                  <a:pt x="251430" y="481959"/>
                </a:lnTo>
                <a:cubicBezTo>
                  <a:pt x="251430" y="481959"/>
                  <a:pt x="249366" y="499485"/>
                  <a:pt x="267949" y="499485"/>
                </a:cubicBezTo>
                <a:lnTo>
                  <a:pt x="426297" y="499485"/>
                </a:lnTo>
                <a:cubicBezTo>
                  <a:pt x="436751" y="499485"/>
                  <a:pt x="445268" y="490980"/>
                  <a:pt x="445268" y="480542"/>
                </a:cubicBezTo>
                <a:lnTo>
                  <a:pt x="445268" y="42912"/>
                </a:lnTo>
                <a:cubicBezTo>
                  <a:pt x="445268" y="32474"/>
                  <a:pt x="436751" y="24098"/>
                  <a:pt x="426297" y="24098"/>
                </a:cubicBezTo>
                <a:close/>
                <a:moveTo>
                  <a:pt x="52560" y="24098"/>
                </a:moveTo>
                <a:cubicBezTo>
                  <a:pt x="42106" y="24098"/>
                  <a:pt x="33589" y="32474"/>
                  <a:pt x="33589" y="42912"/>
                </a:cubicBezTo>
                <a:lnTo>
                  <a:pt x="33589" y="480542"/>
                </a:lnTo>
                <a:cubicBezTo>
                  <a:pt x="33589" y="490980"/>
                  <a:pt x="42106" y="499485"/>
                  <a:pt x="52560" y="499485"/>
                </a:cubicBezTo>
                <a:lnTo>
                  <a:pt x="209359" y="499485"/>
                </a:lnTo>
                <a:cubicBezTo>
                  <a:pt x="230911" y="499485"/>
                  <a:pt x="227427" y="481186"/>
                  <a:pt x="227427" y="481186"/>
                </a:cubicBezTo>
                <a:lnTo>
                  <a:pt x="227427" y="34923"/>
                </a:lnTo>
                <a:cubicBezTo>
                  <a:pt x="227427" y="34923"/>
                  <a:pt x="227039" y="24098"/>
                  <a:pt x="215037" y="24098"/>
                </a:cubicBezTo>
                <a:close/>
                <a:moveTo>
                  <a:pt x="52560" y="0"/>
                </a:moveTo>
                <a:lnTo>
                  <a:pt x="426297" y="0"/>
                </a:lnTo>
                <a:cubicBezTo>
                  <a:pt x="450043" y="0"/>
                  <a:pt x="469401" y="19330"/>
                  <a:pt x="469272" y="42912"/>
                </a:cubicBezTo>
                <a:lnTo>
                  <a:pt x="469272" y="480542"/>
                </a:lnTo>
                <a:cubicBezTo>
                  <a:pt x="469272" y="504253"/>
                  <a:pt x="450043" y="523454"/>
                  <a:pt x="426297" y="523454"/>
                </a:cubicBezTo>
                <a:lnTo>
                  <a:pt x="52560" y="523454"/>
                </a:lnTo>
                <a:cubicBezTo>
                  <a:pt x="28814" y="523454"/>
                  <a:pt x="9456" y="504253"/>
                  <a:pt x="9456" y="480542"/>
                </a:cubicBezTo>
                <a:lnTo>
                  <a:pt x="9456" y="42912"/>
                </a:lnTo>
                <a:cubicBezTo>
                  <a:pt x="9456" y="19330"/>
                  <a:pt x="28814" y="0"/>
                  <a:pt x="52560" y="0"/>
                </a:cubicBezTo>
                <a:close/>
              </a:path>
            </a:pathLst>
          </a:custGeom>
          <a:solidFill>
            <a:srgbClr val="FFFFFF"/>
          </a:solidFill>
          <a:ln w="100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淘宝-想搞设计PPT(倒卖必究)-67"/>
          <p:cNvSpPr/>
          <p:nvPr/>
        </p:nvSpPr>
        <p:spPr>
          <a:xfrm>
            <a:off x="1049913" y="1731540"/>
            <a:ext cx="345167" cy="446757"/>
          </a:xfrm>
          <a:custGeom>
            <a:avLst/>
            <a:gdLst>
              <a:gd name="connsiteX0" fmla="*/ 234841 w 469683"/>
              <a:gd name="connsiteY0" fmla="*/ 152821 h 607921"/>
              <a:gd name="connsiteX1" fmla="*/ 153204 w 469683"/>
              <a:gd name="connsiteY1" fmla="*/ 234488 h 607921"/>
              <a:gd name="connsiteX2" fmla="*/ 234841 w 469683"/>
              <a:gd name="connsiteY2" fmla="*/ 316015 h 607921"/>
              <a:gd name="connsiteX3" fmla="*/ 316479 w 469683"/>
              <a:gd name="connsiteY3" fmla="*/ 234488 h 607921"/>
              <a:gd name="connsiteX4" fmla="*/ 234841 w 469683"/>
              <a:gd name="connsiteY4" fmla="*/ 152821 h 607921"/>
              <a:gd name="connsiteX5" fmla="*/ 234841 w 469683"/>
              <a:gd name="connsiteY5" fmla="*/ 130969 h 607921"/>
              <a:gd name="connsiteX6" fmla="*/ 338361 w 469683"/>
              <a:gd name="connsiteY6" fmla="*/ 234488 h 607921"/>
              <a:gd name="connsiteX7" fmla="*/ 234841 w 469683"/>
              <a:gd name="connsiteY7" fmla="*/ 337867 h 607921"/>
              <a:gd name="connsiteX8" fmla="*/ 131322 w 469683"/>
              <a:gd name="connsiteY8" fmla="*/ 234488 h 607921"/>
              <a:gd name="connsiteX9" fmla="*/ 234841 w 469683"/>
              <a:gd name="connsiteY9" fmla="*/ 130969 h 607921"/>
              <a:gd name="connsiteX10" fmla="*/ 234841 w 469683"/>
              <a:gd name="connsiteY10" fmla="*/ 21852 h 607921"/>
              <a:gd name="connsiteX11" fmla="*/ 21885 w 469683"/>
              <a:gd name="connsiteY11" fmla="*/ 234484 h 607921"/>
              <a:gd name="connsiteX12" fmla="*/ 225863 w 469683"/>
              <a:gd name="connsiteY12" fmla="*/ 566459 h 607921"/>
              <a:gd name="connsiteX13" fmla="*/ 234841 w 469683"/>
              <a:gd name="connsiteY13" fmla="*/ 575984 h 607921"/>
              <a:gd name="connsiteX14" fmla="*/ 243680 w 469683"/>
              <a:gd name="connsiteY14" fmla="*/ 566459 h 607921"/>
              <a:gd name="connsiteX15" fmla="*/ 447798 w 469683"/>
              <a:gd name="connsiteY15" fmla="*/ 234484 h 607921"/>
              <a:gd name="connsiteX16" fmla="*/ 234841 w 469683"/>
              <a:gd name="connsiteY16" fmla="*/ 21852 h 607921"/>
              <a:gd name="connsiteX17" fmla="*/ 234841 w 469683"/>
              <a:gd name="connsiteY17" fmla="*/ 0 h 607921"/>
              <a:gd name="connsiteX18" fmla="*/ 469683 w 469683"/>
              <a:gd name="connsiteY18" fmla="*/ 234484 h 607921"/>
              <a:gd name="connsiteX19" fmla="*/ 259672 w 469683"/>
              <a:gd name="connsiteY19" fmla="*/ 581447 h 607921"/>
              <a:gd name="connsiteX20" fmla="*/ 234841 w 469683"/>
              <a:gd name="connsiteY20" fmla="*/ 607921 h 607921"/>
              <a:gd name="connsiteX21" fmla="*/ 210011 w 469683"/>
              <a:gd name="connsiteY21" fmla="*/ 581447 h 607921"/>
              <a:gd name="connsiteX22" fmla="*/ 0 w 469683"/>
              <a:gd name="connsiteY22" fmla="*/ 234484 h 607921"/>
              <a:gd name="connsiteX23" fmla="*/ 234841 w 469683"/>
              <a:gd name="connsiteY2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9683" h="607921">
                <a:moveTo>
                  <a:pt x="234841" y="152821"/>
                </a:moveTo>
                <a:cubicBezTo>
                  <a:pt x="189815" y="152821"/>
                  <a:pt x="153204" y="189522"/>
                  <a:pt x="153204" y="234488"/>
                </a:cubicBezTo>
                <a:cubicBezTo>
                  <a:pt x="153204" y="279454"/>
                  <a:pt x="189815" y="316015"/>
                  <a:pt x="234841" y="316015"/>
                </a:cubicBezTo>
                <a:cubicBezTo>
                  <a:pt x="279868" y="316015"/>
                  <a:pt x="316479" y="279454"/>
                  <a:pt x="316479" y="234488"/>
                </a:cubicBezTo>
                <a:cubicBezTo>
                  <a:pt x="316479" y="189522"/>
                  <a:pt x="279868" y="152821"/>
                  <a:pt x="234841" y="152821"/>
                </a:cubicBezTo>
                <a:close/>
                <a:moveTo>
                  <a:pt x="234841" y="130969"/>
                </a:moveTo>
                <a:cubicBezTo>
                  <a:pt x="291932" y="130969"/>
                  <a:pt x="338361" y="177476"/>
                  <a:pt x="338361" y="234488"/>
                </a:cubicBezTo>
                <a:cubicBezTo>
                  <a:pt x="338361" y="291501"/>
                  <a:pt x="291932" y="337867"/>
                  <a:pt x="234841" y="337867"/>
                </a:cubicBezTo>
                <a:cubicBezTo>
                  <a:pt x="177751" y="337867"/>
                  <a:pt x="131322" y="291501"/>
                  <a:pt x="131322" y="234488"/>
                </a:cubicBezTo>
                <a:cubicBezTo>
                  <a:pt x="131322" y="177476"/>
                  <a:pt x="177751" y="130969"/>
                  <a:pt x="234841" y="130969"/>
                </a:cubicBezTo>
                <a:close/>
                <a:moveTo>
                  <a:pt x="234841" y="21852"/>
                </a:moveTo>
                <a:cubicBezTo>
                  <a:pt x="117421" y="21852"/>
                  <a:pt x="21885" y="117242"/>
                  <a:pt x="21885" y="234484"/>
                </a:cubicBezTo>
                <a:cubicBezTo>
                  <a:pt x="21885" y="346683"/>
                  <a:pt x="205101" y="544327"/>
                  <a:pt x="225863" y="566459"/>
                </a:cubicBezTo>
                <a:lnTo>
                  <a:pt x="234841" y="575984"/>
                </a:lnTo>
                <a:lnTo>
                  <a:pt x="243680" y="566459"/>
                </a:lnTo>
                <a:cubicBezTo>
                  <a:pt x="319435" y="486057"/>
                  <a:pt x="447798" y="325532"/>
                  <a:pt x="447798" y="234484"/>
                </a:cubicBezTo>
                <a:cubicBezTo>
                  <a:pt x="447798" y="117242"/>
                  <a:pt x="352262" y="21852"/>
                  <a:pt x="234841" y="21852"/>
                </a:cubicBezTo>
                <a:close/>
                <a:moveTo>
                  <a:pt x="234841" y="0"/>
                </a:moveTo>
                <a:cubicBezTo>
                  <a:pt x="364327" y="0"/>
                  <a:pt x="469543" y="105196"/>
                  <a:pt x="469683" y="234484"/>
                </a:cubicBezTo>
                <a:cubicBezTo>
                  <a:pt x="469683" y="355087"/>
                  <a:pt x="281136" y="558615"/>
                  <a:pt x="259672" y="581447"/>
                </a:cubicBezTo>
                <a:lnTo>
                  <a:pt x="234841" y="607921"/>
                </a:lnTo>
                <a:lnTo>
                  <a:pt x="210011" y="581447"/>
                </a:lnTo>
                <a:cubicBezTo>
                  <a:pt x="174939" y="544327"/>
                  <a:pt x="0" y="352566"/>
                  <a:pt x="0" y="234484"/>
                </a:cubicBezTo>
                <a:cubicBezTo>
                  <a:pt x="0" y="105196"/>
                  <a:pt x="105356" y="0"/>
                  <a:pt x="234841" y="0"/>
                </a:cubicBezTo>
                <a:close/>
              </a:path>
            </a:pathLst>
          </a:custGeom>
          <a:solidFill>
            <a:srgbClr val="FFFFFF"/>
          </a:solidFill>
          <a:ln w="118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淘宝-想搞设计PPT(倒卖必究)-68"/>
          <p:cNvSpPr/>
          <p:nvPr/>
        </p:nvSpPr>
        <p:spPr>
          <a:xfrm>
            <a:off x="1042196" y="2883181"/>
            <a:ext cx="360604" cy="406107"/>
          </a:xfrm>
          <a:custGeom>
            <a:avLst/>
            <a:gdLst>
              <a:gd name="T0" fmla="*/ 600 w 627"/>
              <a:gd name="T1" fmla="*/ 107 h 707"/>
              <a:gd name="T2" fmla="*/ 480 w 627"/>
              <a:gd name="T3" fmla="*/ 93 h 707"/>
              <a:gd name="T4" fmla="*/ 347 w 627"/>
              <a:gd name="T5" fmla="*/ 93 h 707"/>
              <a:gd name="T6" fmla="*/ 373 w 627"/>
              <a:gd name="T7" fmla="*/ 40 h 707"/>
              <a:gd name="T8" fmla="*/ 227 w 627"/>
              <a:gd name="T9" fmla="*/ 40 h 707"/>
              <a:gd name="T10" fmla="*/ 253 w 627"/>
              <a:gd name="T11" fmla="*/ 93 h 707"/>
              <a:gd name="T12" fmla="*/ 240 w 627"/>
              <a:gd name="T13" fmla="*/ 27 h 707"/>
              <a:gd name="T14" fmla="*/ 133 w 627"/>
              <a:gd name="T15" fmla="*/ 0 h 707"/>
              <a:gd name="T16" fmla="*/ 120 w 627"/>
              <a:gd name="T17" fmla="*/ 27 h 707"/>
              <a:gd name="T18" fmla="*/ 27 w 627"/>
              <a:gd name="T19" fmla="*/ 107 h 707"/>
              <a:gd name="T20" fmla="*/ 0 w 627"/>
              <a:gd name="T21" fmla="*/ 627 h 707"/>
              <a:gd name="T22" fmla="*/ 613 w 627"/>
              <a:gd name="T23" fmla="*/ 707 h 707"/>
              <a:gd name="T24" fmla="*/ 613 w 627"/>
              <a:gd name="T25" fmla="*/ 613 h 707"/>
              <a:gd name="T26" fmla="*/ 507 w 627"/>
              <a:gd name="T27" fmla="*/ 613 h 707"/>
              <a:gd name="T28" fmla="*/ 507 w 627"/>
              <a:gd name="T29" fmla="*/ 547 h 707"/>
              <a:gd name="T30" fmla="*/ 507 w 627"/>
              <a:gd name="T31" fmla="*/ 467 h 707"/>
              <a:gd name="T32" fmla="*/ 507 w 627"/>
              <a:gd name="T33" fmla="*/ 387 h 707"/>
              <a:gd name="T34" fmla="*/ 507 w 627"/>
              <a:gd name="T35" fmla="*/ 307 h 707"/>
              <a:gd name="T36" fmla="*/ 507 w 627"/>
              <a:gd name="T37" fmla="*/ 227 h 707"/>
              <a:gd name="T38" fmla="*/ 507 w 627"/>
              <a:gd name="T39" fmla="*/ 147 h 707"/>
              <a:gd name="T40" fmla="*/ 480 w 627"/>
              <a:gd name="T41" fmla="*/ 227 h 707"/>
              <a:gd name="T42" fmla="*/ 400 w 627"/>
              <a:gd name="T43" fmla="*/ 227 h 707"/>
              <a:gd name="T44" fmla="*/ 400 w 627"/>
              <a:gd name="T45" fmla="*/ 173 h 707"/>
              <a:gd name="T46" fmla="*/ 400 w 627"/>
              <a:gd name="T47" fmla="*/ 200 h 707"/>
              <a:gd name="T48" fmla="*/ 400 w 627"/>
              <a:gd name="T49" fmla="*/ 307 h 707"/>
              <a:gd name="T50" fmla="*/ 480 w 627"/>
              <a:gd name="T51" fmla="*/ 333 h 707"/>
              <a:gd name="T52" fmla="*/ 400 w 627"/>
              <a:gd name="T53" fmla="*/ 333 h 707"/>
              <a:gd name="T54" fmla="*/ 480 w 627"/>
              <a:gd name="T55" fmla="*/ 413 h 707"/>
              <a:gd name="T56" fmla="*/ 480 w 627"/>
              <a:gd name="T57" fmla="*/ 387 h 707"/>
              <a:gd name="T58" fmla="*/ 400 w 627"/>
              <a:gd name="T59" fmla="*/ 467 h 707"/>
              <a:gd name="T60" fmla="*/ 480 w 627"/>
              <a:gd name="T61" fmla="*/ 493 h 707"/>
              <a:gd name="T62" fmla="*/ 400 w 627"/>
              <a:gd name="T63" fmla="*/ 493 h 707"/>
              <a:gd name="T64" fmla="*/ 480 w 627"/>
              <a:gd name="T65" fmla="*/ 573 h 707"/>
              <a:gd name="T66" fmla="*/ 480 w 627"/>
              <a:gd name="T67" fmla="*/ 547 h 707"/>
              <a:gd name="T68" fmla="*/ 400 w 627"/>
              <a:gd name="T69" fmla="*/ 613 h 707"/>
              <a:gd name="T70" fmla="*/ 480 w 627"/>
              <a:gd name="T71" fmla="*/ 120 h 707"/>
              <a:gd name="T72" fmla="*/ 400 w 627"/>
              <a:gd name="T73" fmla="*/ 120 h 707"/>
              <a:gd name="T74" fmla="*/ 320 w 627"/>
              <a:gd name="T75" fmla="*/ 67 h 707"/>
              <a:gd name="T76" fmla="*/ 280 w 627"/>
              <a:gd name="T77" fmla="*/ 67 h 707"/>
              <a:gd name="T78" fmla="*/ 187 w 627"/>
              <a:gd name="T79" fmla="*/ 93 h 707"/>
              <a:gd name="T80" fmla="*/ 53 w 627"/>
              <a:gd name="T81" fmla="*/ 120 h 707"/>
              <a:gd name="T82" fmla="*/ 267 w 627"/>
              <a:gd name="T83" fmla="*/ 120 h 707"/>
              <a:gd name="T84" fmla="*/ 373 w 627"/>
              <a:gd name="T85" fmla="*/ 147 h 707"/>
              <a:gd name="T86" fmla="*/ 373 w 627"/>
              <a:gd name="T87" fmla="*/ 227 h 707"/>
              <a:gd name="T88" fmla="*/ 373 w 627"/>
              <a:gd name="T89" fmla="*/ 307 h 707"/>
              <a:gd name="T90" fmla="*/ 373 w 627"/>
              <a:gd name="T91" fmla="*/ 387 h 707"/>
              <a:gd name="T92" fmla="*/ 373 w 627"/>
              <a:gd name="T93" fmla="*/ 467 h 707"/>
              <a:gd name="T94" fmla="*/ 373 w 627"/>
              <a:gd name="T95" fmla="*/ 547 h 707"/>
              <a:gd name="T96" fmla="*/ 373 w 627"/>
              <a:gd name="T97" fmla="*/ 613 h 707"/>
              <a:gd name="T98" fmla="*/ 600 w 627"/>
              <a:gd name="T99" fmla="*/ 680 h 707"/>
              <a:gd name="T100" fmla="*/ 40 w 627"/>
              <a:gd name="T101" fmla="*/ 640 h 707"/>
              <a:gd name="T102" fmla="*/ 400 w 627"/>
              <a:gd name="T103" fmla="*/ 640 h 707"/>
              <a:gd name="T104" fmla="*/ 480 w 627"/>
              <a:gd name="T105" fmla="*/ 640 h 707"/>
              <a:gd name="T106" fmla="*/ 587 w 627"/>
              <a:gd name="T107" fmla="*/ 640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7" h="707">
                <a:moveTo>
                  <a:pt x="613" y="613"/>
                </a:moveTo>
                <a:lnTo>
                  <a:pt x="600" y="613"/>
                </a:lnTo>
                <a:lnTo>
                  <a:pt x="600" y="107"/>
                </a:lnTo>
                <a:cubicBezTo>
                  <a:pt x="600" y="99"/>
                  <a:pt x="594" y="93"/>
                  <a:pt x="587" y="93"/>
                </a:cubicBezTo>
                <a:lnTo>
                  <a:pt x="507" y="93"/>
                </a:lnTo>
                <a:lnTo>
                  <a:pt x="480" y="93"/>
                </a:lnTo>
                <a:lnTo>
                  <a:pt x="400" y="93"/>
                </a:lnTo>
                <a:lnTo>
                  <a:pt x="373" y="93"/>
                </a:lnTo>
                <a:lnTo>
                  <a:pt x="347" y="93"/>
                </a:lnTo>
                <a:lnTo>
                  <a:pt x="347" y="67"/>
                </a:lnTo>
                <a:lnTo>
                  <a:pt x="373" y="67"/>
                </a:lnTo>
                <a:lnTo>
                  <a:pt x="373" y="40"/>
                </a:lnTo>
                <a:lnTo>
                  <a:pt x="333" y="40"/>
                </a:lnTo>
                <a:lnTo>
                  <a:pt x="267" y="40"/>
                </a:lnTo>
                <a:lnTo>
                  <a:pt x="227" y="40"/>
                </a:lnTo>
                <a:lnTo>
                  <a:pt x="227" y="67"/>
                </a:lnTo>
                <a:lnTo>
                  <a:pt x="253" y="67"/>
                </a:lnTo>
                <a:lnTo>
                  <a:pt x="253" y="93"/>
                </a:lnTo>
                <a:lnTo>
                  <a:pt x="213" y="93"/>
                </a:lnTo>
                <a:lnTo>
                  <a:pt x="213" y="27"/>
                </a:lnTo>
                <a:lnTo>
                  <a:pt x="240" y="27"/>
                </a:lnTo>
                <a:lnTo>
                  <a:pt x="240" y="0"/>
                </a:lnTo>
                <a:lnTo>
                  <a:pt x="200" y="0"/>
                </a:lnTo>
                <a:lnTo>
                  <a:pt x="133" y="0"/>
                </a:lnTo>
                <a:lnTo>
                  <a:pt x="93" y="0"/>
                </a:lnTo>
                <a:lnTo>
                  <a:pt x="93" y="27"/>
                </a:lnTo>
                <a:lnTo>
                  <a:pt x="120" y="27"/>
                </a:lnTo>
                <a:lnTo>
                  <a:pt x="120" y="93"/>
                </a:lnTo>
                <a:lnTo>
                  <a:pt x="40" y="93"/>
                </a:lnTo>
                <a:cubicBezTo>
                  <a:pt x="33" y="93"/>
                  <a:pt x="27" y="99"/>
                  <a:pt x="27" y="107"/>
                </a:cubicBezTo>
                <a:lnTo>
                  <a:pt x="27" y="613"/>
                </a:lnTo>
                <a:lnTo>
                  <a:pt x="13" y="613"/>
                </a:lnTo>
                <a:cubicBezTo>
                  <a:pt x="6" y="613"/>
                  <a:pt x="0" y="619"/>
                  <a:pt x="0" y="627"/>
                </a:cubicBezTo>
                <a:lnTo>
                  <a:pt x="0" y="693"/>
                </a:lnTo>
                <a:cubicBezTo>
                  <a:pt x="0" y="701"/>
                  <a:pt x="6" y="707"/>
                  <a:pt x="13" y="707"/>
                </a:cubicBezTo>
                <a:lnTo>
                  <a:pt x="613" y="707"/>
                </a:lnTo>
                <a:cubicBezTo>
                  <a:pt x="621" y="707"/>
                  <a:pt x="627" y="701"/>
                  <a:pt x="627" y="693"/>
                </a:cubicBezTo>
                <a:lnTo>
                  <a:pt x="627" y="627"/>
                </a:lnTo>
                <a:cubicBezTo>
                  <a:pt x="627" y="619"/>
                  <a:pt x="621" y="613"/>
                  <a:pt x="613" y="613"/>
                </a:cubicBezTo>
                <a:close/>
                <a:moveTo>
                  <a:pt x="573" y="120"/>
                </a:moveTo>
                <a:lnTo>
                  <a:pt x="573" y="613"/>
                </a:lnTo>
                <a:lnTo>
                  <a:pt x="507" y="613"/>
                </a:lnTo>
                <a:lnTo>
                  <a:pt x="507" y="600"/>
                </a:lnTo>
                <a:lnTo>
                  <a:pt x="507" y="573"/>
                </a:lnTo>
                <a:lnTo>
                  <a:pt x="507" y="547"/>
                </a:lnTo>
                <a:lnTo>
                  <a:pt x="507" y="520"/>
                </a:lnTo>
                <a:lnTo>
                  <a:pt x="507" y="493"/>
                </a:lnTo>
                <a:lnTo>
                  <a:pt x="507" y="467"/>
                </a:lnTo>
                <a:lnTo>
                  <a:pt x="507" y="440"/>
                </a:lnTo>
                <a:lnTo>
                  <a:pt x="507" y="413"/>
                </a:lnTo>
                <a:lnTo>
                  <a:pt x="507" y="387"/>
                </a:lnTo>
                <a:lnTo>
                  <a:pt x="507" y="360"/>
                </a:lnTo>
                <a:lnTo>
                  <a:pt x="507" y="333"/>
                </a:lnTo>
                <a:lnTo>
                  <a:pt x="507" y="307"/>
                </a:lnTo>
                <a:lnTo>
                  <a:pt x="507" y="280"/>
                </a:lnTo>
                <a:lnTo>
                  <a:pt x="507" y="253"/>
                </a:lnTo>
                <a:lnTo>
                  <a:pt x="507" y="227"/>
                </a:lnTo>
                <a:lnTo>
                  <a:pt x="507" y="200"/>
                </a:lnTo>
                <a:lnTo>
                  <a:pt x="507" y="173"/>
                </a:lnTo>
                <a:lnTo>
                  <a:pt x="507" y="147"/>
                </a:lnTo>
                <a:lnTo>
                  <a:pt x="507" y="120"/>
                </a:lnTo>
                <a:lnTo>
                  <a:pt x="573" y="120"/>
                </a:lnTo>
                <a:close/>
                <a:moveTo>
                  <a:pt x="480" y="227"/>
                </a:moveTo>
                <a:lnTo>
                  <a:pt x="480" y="253"/>
                </a:lnTo>
                <a:lnTo>
                  <a:pt x="400" y="253"/>
                </a:lnTo>
                <a:lnTo>
                  <a:pt x="400" y="227"/>
                </a:lnTo>
                <a:lnTo>
                  <a:pt x="480" y="227"/>
                </a:lnTo>
                <a:close/>
                <a:moveTo>
                  <a:pt x="400" y="200"/>
                </a:moveTo>
                <a:lnTo>
                  <a:pt x="400" y="173"/>
                </a:lnTo>
                <a:lnTo>
                  <a:pt x="480" y="173"/>
                </a:lnTo>
                <a:lnTo>
                  <a:pt x="480" y="200"/>
                </a:lnTo>
                <a:lnTo>
                  <a:pt x="400" y="200"/>
                </a:lnTo>
                <a:close/>
                <a:moveTo>
                  <a:pt x="480" y="280"/>
                </a:moveTo>
                <a:lnTo>
                  <a:pt x="480" y="307"/>
                </a:lnTo>
                <a:lnTo>
                  <a:pt x="400" y="307"/>
                </a:lnTo>
                <a:lnTo>
                  <a:pt x="400" y="280"/>
                </a:lnTo>
                <a:lnTo>
                  <a:pt x="480" y="280"/>
                </a:lnTo>
                <a:close/>
                <a:moveTo>
                  <a:pt x="480" y="333"/>
                </a:moveTo>
                <a:lnTo>
                  <a:pt x="480" y="360"/>
                </a:lnTo>
                <a:lnTo>
                  <a:pt x="400" y="360"/>
                </a:lnTo>
                <a:lnTo>
                  <a:pt x="400" y="333"/>
                </a:lnTo>
                <a:lnTo>
                  <a:pt x="480" y="333"/>
                </a:lnTo>
                <a:close/>
                <a:moveTo>
                  <a:pt x="480" y="387"/>
                </a:moveTo>
                <a:lnTo>
                  <a:pt x="480" y="413"/>
                </a:lnTo>
                <a:lnTo>
                  <a:pt x="400" y="413"/>
                </a:lnTo>
                <a:lnTo>
                  <a:pt x="400" y="387"/>
                </a:lnTo>
                <a:lnTo>
                  <a:pt x="480" y="387"/>
                </a:lnTo>
                <a:close/>
                <a:moveTo>
                  <a:pt x="480" y="440"/>
                </a:moveTo>
                <a:lnTo>
                  <a:pt x="480" y="467"/>
                </a:lnTo>
                <a:lnTo>
                  <a:pt x="400" y="467"/>
                </a:lnTo>
                <a:lnTo>
                  <a:pt x="400" y="440"/>
                </a:lnTo>
                <a:lnTo>
                  <a:pt x="480" y="440"/>
                </a:lnTo>
                <a:close/>
                <a:moveTo>
                  <a:pt x="480" y="493"/>
                </a:moveTo>
                <a:lnTo>
                  <a:pt x="480" y="520"/>
                </a:lnTo>
                <a:lnTo>
                  <a:pt x="400" y="520"/>
                </a:lnTo>
                <a:lnTo>
                  <a:pt x="400" y="493"/>
                </a:lnTo>
                <a:lnTo>
                  <a:pt x="480" y="493"/>
                </a:lnTo>
                <a:close/>
                <a:moveTo>
                  <a:pt x="480" y="547"/>
                </a:moveTo>
                <a:lnTo>
                  <a:pt x="480" y="573"/>
                </a:lnTo>
                <a:lnTo>
                  <a:pt x="400" y="573"/>
                </a:lnTo>
                <a:lnTo>
                  <a:pt x="400" y="547"/>
                </a:lnTo>
                <a:lnTo>
                  <a:pt x="480" y="547"/>
                </a:lnTo>
                <a:close/>
                <a:moveTo>
                  <a:pt x="480" y="600"/>
                </a:moveTo>
                <a:lnTo>
                  <a:pt x="480" y="613"/>
                </a:lnTo>
                <a:lnTo>
                  <a:pt x="400" y="613"/>
                </a:lnTo>
                <a:lnTo>
                  <a:pt x="400" y="600"/>
                </a:lnTo>
                <a:lnTo>
                  <a:pt x="480" y="600"/>
                </a:lnTo>
                <a:close/>
                <a:moveTo>
                  <a:pt x="480" y="120"/>
                </a:moveTo>
                <a:lnTo>
                  <a:pt x="480" y="147"/>
                </a:lnTo>
                <a:lnTo>
                  <a:pt x="400" y="147"/>
                </a:lnTo>
                <a:lnTo>
                  <a:pt x="400" y="120"/>
                </a:lnTo>
                <a:lnTo>
                  <a:pt x="480" y="120"/>
                </a:lnTo>
                <a:close/>
                <a:moveTo>
                  <a:pt x="280" y="67"/>
                </a:moveTo>
                <a:lnTo>
                  <a:pt x="320" y="67"/>
                </a:lnTo>
                <a:lnTo>
                  <a:pt x="320" y="93"/>
                </a:lnTo>
                <a:lnTo>
                  <a:pt x="280" y="93"/>
                </a:lnTo>
                <a:lnTo>
                  <a:pt x="280" y="67"/>
                </a:lnTo>
                <a:close/>
                <a:moveTo>
                  <a:pt x="147" y="27"/>
                </a:moveTo>
                <a:lnTo>
                  <a:pt x="187" y="27"/>
                </a:lnTo>
                <a:lnTo>
                  <a:pt x="187" y="93"/>
                </a:lnTo>
                <a:lnTo>
                  <a:pt x="147" y="93"/>
                </a:lnTo>
                <a:lnTo>
                  <a:pt x="147" y="27"/>
                </a:lnTo>
                <a:close/>
                <a:moveTo>
                  <a:pt x="53" y="120"/>
                </a:moveTo>
                <a:lnTo>
                  <a:pt x="133" y="120"/>
                </a:lnTo>
                <a:lnTo>
                  <a:pt x="200" y="120"/>
                </a:lnTo>
                <a:lnTo>
                  <a:pt x="267" y="120"/>
                </a:lnTo>
                <a:lnTo>
                  <a:pt x="333" y="120"/>
                </a:lnTo>
                <a:lnTo>
                  <a:pt x="373" y="120"/>
                </a:lnTo>
                <a:lnTo>
                  <a:pt x="373" y="147"/>
                </a:lnTo>
                <a:lnTo>
                  <a:pt x="373" y="173"/>
                </a:lnTo>
                <a:lnTo>
                  <a:pt x="373" y="200"/>
                </a:lnTo>
                <a:lnTo>
                  <a:pt x="373" y="227"/>
                </a:lnTo>
                <a:lnTo>
                  <a:pt x="373" y="253"/>
                </a:lnTo>
                <a:lnTo>
                  <a:pt x="373" y="280"/>
                </a:lnTo>
                <a:lnTo>
                  <a:pt x="373" y="307"/>
                </a:lnTo>
                <a:lnTo>
                  <a:pt x="373" y="333"/>
                </a:lnTo>
                <a:lnTo>
                  <a:pt x="373" y="360"/>
                </a:lnTo>
                <a:lnTo>
                  <a:pt x="373" y="387"/>
                </a:lnTo>
                <a:lnTo>
                  <a:pt x="373" y="413"/>
                </a:lnTo>
                <a:lnTo>
                  <a:pt x="373" y="440"/>
                </a:lnTo>
                <a:lnTo>
                  <a:pt x="373" y="467"/>
                </a:lnTo>
                <a:lnTo>
                  <a:pt x="373" y="493"/>
                </a:lnTo>
                <a:lnTo>
                  <a:pt x="373" y="520"/>
                </a:lnTo>
                <a:lnTo>
                  <a:pt x="373" y="547"/>
                </a:lnTo>
                <a:lnTo>
                  <a:pt x="373" y="573"/>
                </a:lnTo>
                <a:lnTo>
                  <a:pt x="373" y="600"/>
                </a:lnTo>
                <a:lnTo>
                  <a:pt x="373" y="613"/>
                </a:lnTo>
                <a:lnTo>
                  <a:pt x="53" y="613"/>
                </a:lnTo>
                <a:lnTo>
                  <a:pt x="53" y="120"/>
                </a:lnTo>
                <a:close/>
                <a:moveTo>
                  <a:pt x="600" y="680"/>
                </a:moveTo>
                <a:lnTo>
                  <a:pt x="27" y="680"/>
                </a:lnTo>
                <a:lnTo>
                  <a:pt x="27" y="640"/>
                </a:lnTo>
                <a:lnTo>
                  <a:pt x="40" y="640"/>
                </a:lnTo>
                <a:lnTo>
                  <a:pt x="373" y="640"/>
                </a:lnTo>
                <a:lnTo>
                  <a:pt x="373" y="640"/>
                </a:lnTo>
                <a:lnTo>
                  <a:pt x="400" y="640"/>
                </a:lnTo>
                <a:lnTo>
                  <a:pt x="400" y="640"/>
                </a:lnTo>
                <a:lnTo>
                  <a:pt x="480" y="640"/>
                </a:lnTo>
                <a:lnTo>
                  <a:pt x="480" y="640"/>
                </a:lnTo>
                <a:lnTo>
                  <a:pt x="507" y="640"/>
                </a:lnTo>
                <a:lnTo>
                  <a:pt x="507" y="640"/>
                </a:lnTo>
                <a:lnTo>
                  <a:pt x="587" y="640"/>
                </a:lnTo>
                <a:lnTo>
                  <a:pt x="600" y="640"/>
                </a:lnTo>
                <a:lnTo>
                  <a:pt x="600" y="680"/>
                </a:lnTo>
                <a:close/>
              </a:path>
            </a:pathLst>
          </a:custGeom>
          <a:solidFill>
            <a:srgbClr val="FFFFFF"/>
          </a:solidFill>
          <a:ln w="100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9" name="Picture 68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pic>
        <p:nvPicPr>
          <p:cNvPr id="70" name="Picture 69" descr="66745246d1a910965bb48ee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849972"/>
            <a:ext cx="5435826" cy="33981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2F2360D6-F8E9-2268-4200-438DF06C8E07}"/>
              </a:ext>
            </a:extLst>
          </p:cNvPr>
          <p:cNvSpPr/>
          <p:nvPr/>
        </p:nvSpPr>
        <p:spPr bwMode="auto">
          <a:xfrm flipH="1">
            <a:off x="6973173" y="4193642"/>
            <a:ext cx="1047018" cy="1049210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C6D5C092-A46F-BE34-0A27-6FD14B1033B0}"/>
              </a:ext>
            </a:extLst>
          </p:cNvPr>
          <p:cNvSpPr/>
          <p:nvPr/>
        </p:nvSpPr>
        <p:spPr bwMode="auto">
          <a:xfrm flipH="1">
            <a:off x="6967776" y="1632678"/>
            <a:ext cx="1047018" cy="1049210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718FE9A5-BCE0-CF44-DDFD-BC2026B5BBB9}"/>
              </a:ext>
            </a:extLst>
          </p:cNvPr>
          <p:cNvSpPr/>
          <p:nvPr/>
        </p:nvSpPr>
        <p:spPr bwMode="auto">
          <a:xfrm flipH="1">
            <a:off x="1850313" y="4211338"/>
            <a:ext cx="1047018" cy="1049210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DCBB5285-6581-52BB-18D7-0E693E6BEF8D}"/>
              </a:ext>
            </a:extLst>
          </p:cNvPr>
          <p:cNvSpPr/>
          <p:nvPr/>
        </p:nvSpPr>
        <p:spPr bwMode="auto">
          <a:xfrm flipH="1">
            <a:off x="1868378" y="1635708"/>
            <a:ext cx="1047018" cy="1049210"/>
          </a:xfrm>
          <a:prstGeom prst="ellipse">
            <a:avLst/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结果讨论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2989795" y="1642960"/>
            <a:ext cx="2148007" cy="1527583"/>
            <a:chOff x="1877003" y="1638256"/>
            <a:chExt cx="2148007" cy="1527583"/>
          </a:xfrm>
        </p:grpSpPr>
        <p:sp>
          <p:nvSpPr>
            <p:cNvPr id="59" name="淘宝-想搞设计PPT(倒卖必究)-59"/>
            <p:cNvSpPr txBox="1"/>
            <p:nvPr/>
          </p:nvSpPr>
          <p:spPr>
            <a:xfrm>
              <a:off x="1877003" y="1638256"/>
              <a:ext cx="1665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860A0"/>
                  </a:solidFill>
                  <a:latin typeface="+mj-ea"/>
                  <a:ea typeface="+mj-ea"/>
                </a:rPr>
                <a:t>质量方面</a:t>
              </a:r>
            </a:p>
          </p:txBody>
        </p:sp>
        <p:sp>
          <p:nvSpPr>
            <p:cNvPr id="60" name="淘宝-想搞设计PPT(倒卖必究)-60"/>
            <p:cNvSpPr txBox="1"/>
            <p:nvPr/>
          </p:nvSpPr>
          <p:spPr>
            <a:xfrm>
              <a:off x="1877003" y="2142225"/>
              <a:ext cx="2148007" cy="1023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6045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请在这里输入你的正文，阐述与关键词标题相关的具体内容，若字数太多酌情先删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减文案，再缩小字号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082356" y="1642960"/>
            <a:ext cx="2241266" cy="1527583"/>
            <a:chOff x="7217417" y="1638256"/>
            <a:chExt cx="2241266" cy="1527583"/>
          </a:xfrm>
        </p:grpSpPr>
        <p:sp>
          <p:nvSpPr>
            <p:cNvPr id="67" name="淘宝-想搞设计PPT(倒卖必究)-67"/>
            <p:cNvSpPr txBox="1"/>
            <p:nvPr/>
          </p:nvSpPr>
          <p:spPr>
            <a:xfrm>
              <a:off x="7217417" y="1638256"/>
              <a:ext cx="1665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860A0"/>
                  </a:solidFill>
                  <a:latin typeface="+mj-ea"/>
                  <a:ea typeface="+mj-ea"/>
                </a:rPr>
                <a:t>进度方面</a:t>
              </a:r>
            </a:p>
          </p:txBody>
        </p:sp>
        <p:sp>
          <p:nvSpPr>
            <p:cNvPr id="68" name="淘宝-想搞设计PPT(倒卖必究)-68"/>
            <p:cNvSpPr txBox="1"/>
            <p:nvPr/>
          </p:nvSpPr>
          <p:spPr>
            <a:xfrm>
              <a:off x="7217418" y="2142225"/>
              <a:ext cx="2241265" cy="1023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6045" algn="just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989795" y="4207749"/>
            <a:ext cx="2095557" cy="1527583"/>
            <a:chOff x="1877003" y="4665936"/>
            <a:chExt cx="2095557" cy="1527583"/>
          </a:xfrm>
        </p:grpSpPr>
        <p:sp>
          <p:nvSpPr>
            <p:cNvPr id="75" name="淘宝-想搞设计PPT(倒卖必究)-75"/>
            <p:cNvSpPr txBox="1"/>
            <p:nvPr/>
          </p:nvSpPr>
          <p:spPr>
            <a:xfrm>
              <a:off x="1877003" y="4665936"/>
              <a:ext cx="1665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860A0"/>
                  </a:solidFill>
                  <a:latin typeface="+mj-ea"/>
                  <a:ea typeface="+mj-ea"/>
                </a:rPr>
                <a:t>成本方面</a:t>
              </a:r>
            </a:p>
          </p:txBody>
        </p:sp>
        <p:sp>
          <p:nvSpPr>
            <p:cNvPr id="76" name="淘宝-想搞设计PPT(倒卖必究)-76"/>
            <p:cNvSpPr txBox="1"/>
            <p:nvPr/>
          </p:nvSpPr>
          <p:spPr>
            <a:xfrm>
              <a:off x="1877003" y="5169905"/>
              <a:ext cx="2095557" cy="1023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6045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082356" y="4207749"/>
            <a:ext cx="2241266" cy="1527583"/>
            <a:chOff x="7217417" y="4665936"/>
            <a:chExt cx="2241266" cy="1527583"/>
          </a:xfrm>
        </p:grpSpPr>
        <p:sp>
          <p:nvSpPr>
            <p:cNvPr id="83" name="淘宝-想搞设计PPT(倒卖必究)-83"/>
            <p:cNvSpPr txBox="1"/>
            <p:nvPr/>
          </p:nvSpPr>
          <p:spPr>
            <a:xfrm>
              <a:off x="7217417" y="4665936"/>
              <a:ext cx="1665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860A0"/>
                  </a:solidFill>
                  <a:latin typeface="+mj-ea"/>
                  <a:ea typeface="+mj-ea"/>
                </a:rPr>
                <a:t>文明施工</a:t>
              </a:r>
            </a:p>
          </p:txBody>
        </p:sp>
        <p:sp>
          <p:nvSpPr>
            <p:cNvPr id="84" name="淘宝-想搞设计PPT(倒卖必究)-84"/>
            <p:cNvSpPr txBox="1"/>
            <p:nvPr/>
          </p:nvSpPr>
          <p:spPr>
            <a:xfrm>
              <a:off x="7217418" y="5169905"/>
              <a:ext cx="2241265" cy="10236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06045" algn="just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</a:p>
          </p:txBody>
        </p:sp>
      </p:grpSp>
      <p:sp>
        <p:nvSpPr>
          <p:cNvPr id="85" name="淘宝-想搞设计PPT(倒卖必究)-85"/>
          <p:cNvSpPr/>
          <p:nvPr/>
        </p:nvSpPr>
        <p:spPr>
          <a:xfrm>
            <a:off x="2149853" y="1925055"/>
            <a:ext cx="505798" cy="505087"/>
          </a:xfrm>
          <a:custGeom>
            <a:avLst/>
            <a:gdLst>
              <a:gd name="connsiteX0" fmla="*/ 536947 w 607614"/>
              <a:gd name="connsiteY0" fmla="*/ 434602 h 606761"/>
              <a:gd name="connsiteX1" fmla="*/ 556685 w 607614"/>
              <a:gd name="connsiteY1" fmla="*/ 434602 h 606761"/>
              <a:gd name="connsiteX2" fmla="*/ 556685 w 607614"/>
              <a:gd name="connsiteY2" fmla="*/ 455071 h 606761"/>
              <a:gd name="connsiteX3" fmla="*/ 536947 w 607614"/>
              <a:gd name="connsiteY3" fmla="*/ 455071 h 606761"/>
              <a:gd name="connsiteX4" fmla="*/ 496009 w 607614"/>
              <a:gd name="connsiteY4" fmla="*/ 434602 h 606761"/>
              <a:gd name="connsiteX5" fmla="*/ 516478 w 607614"/>
              <a:gd name="connsiteY5" fmla="*/ 434602 h 606761"/>
              <a:gd name="connsiteX6" fmla="*/ 516478 w 607614"/>
              <a:gd name="connsiteY6" fmla="*/ 455071 h 606761"/>
              <a:gd name="connsiteX7" fmla="*/ 496009 w 607614"/>
              <a:gd name="connsiteY7" fmla="*/ 455071 h 606761"/>
              <a:gd name="connsiteX8" fmla="*/ 455680 w 607614"/>
              <a:gd name="connsiteY8" fmla="*/ 434602 h 606761"/>
              <a:gd name="connsiteX9" fmla="*/ 476271 w 607614"/>
              <a:gd name="connsiteY9" fmla="*/ 434602 h 606761"/>
              <a:gd name="connsiteX10" fmla="*/ 476271 w 607614"/>
              <a:gd name="connsiteY10" fmla="*/ 455071 h 606761"/>
              <a:gd name="connsiteX11" fmla="*/ 455680 w 607614"/>
              <a:gd name="connsiteY11" fmla="*/ 455071 h 606761"/>
              <a:gd name="connsiteX12" fmla="*/ 415473 w 607614"/>
              <a:gd name="connsiteY12" fmla="*/ 434602 h 606761"/>
              <a:gd name="connsiteX13" fmla="*/ 435211 w 607614"/>
              <a:gd name="connsiteY13" fmla="*/ 434602 h 606761"/>
              <a:gd name="connsiteX14" fmla="*/ 435211 w 607614"/>
              <a:gd name="connsiteY14" fmla="*/ 455071 h 606761"/>
              <a:gd name="connsiteX15" fmla="*/ 415473 w 607614"/>
              <a:gd name="connsiteY15" fmla="*/ 455071 h 606761"/>
              <a:gd name="connsiteX16" fmla="*/ 172403 w 607614"/>
              <a:gd name="connsiteY16" fmla="*/ 434602 h 606761"/>
              <a:gd name="connsiteX17" fmla="*/ 192141 w 607614"/>
              <a:gd name="connsiteY17" fmla="*/ 434602 h 606761"/>
              <a:gd name="connsiteX18" fmla="*/ 192141 w 607614"/>
              <a:gd name="connsiteY18" fmla="*/ 455071 h 606761"/>
              <a:gd name="connsiteX19" fmla="*/ 172403 w 607614"/>
              <a:gd name="connsiteY19" fmla="*/ 455071 h 606761"/>
              <a:gd name="connsiteX20" fmla="*/ 131343 w 607614"/>
              <a:gd name="connsiteY20" fmla="*/ 434602 h 606761"/>
              <a:gd name="connsiteX21" fmla="*/ 151934 w 607614"/>
              <a:gd name="connsiteY21" fmla="*/ 434602 h 606761"/>
              <a:gd name="connsiteX22" fmla="*/ 151934 w 607614"/>
              <a:gd name="connsiteY22" fmla="*/ 455071 h 606761"/>
              <a:gd name="connsiteX23" fmla="*/ 131343 w 607614"/>
              <a:gd name="connsiteY23" fmla="*/ 455071 h 606761"/>
              <a:gd name="connsiteX24" fmla="*/ 91136 w 607614"/>
              <a:gd name="connsiteY24" fmla="*/ 434602 h 606761"/>
              <a:gd name="connsiteX25" fmla="*/ 111605 w 607614"/>
              <a:gd name="connsiteY25" fmla="*/ 434602 h 606761"/>
              <a:gd name="connsiteX26" fmla="*/ 111605 w 607614"/>
              <a:gd name="connsiteY26" fmla="*/ 455071 h 606761"/>
              <a:gd name="connsiteX27" fmla="*/ 91136 w 607614"/>
              <a:gd name="connsiteY27" fmla="*/ 455071 h 606761"/>
              <a:gd name="connsiteX28" fmla="*/ 50929 w 607614"/>
              <a:gd name="connsiteY28" fmla="*/ 434602 h 606761"/>
              <a:gd name="connsiteX29" fmla="*/ 70667 w 607614"/>
              <a:gd name="connsiteY29" fmla="*/ 434602 h 606761"/>
              <a:gd name="connsiteX30" fmla="*/ 70667 w 607614"/>
              <a:gd name="connsiteY30" fmla="*/ 455071 h 606761"/>
              <a:gd name="connsiteX31" fmla="*/ 50929 w 607614"/>
              <a:gd name="connsiteY31" fmla="*/ 455071 h 606761"/>
              <a:gd name="connsiteX32" fmla="*/ 536947 w 607614"/>
              <a:gd name="connsiteY32" fmla="*/ 394395 h 606761"/>
              <a:gd name="connsiteX33" fmla="*/ 556685 w 607614"/>
              <a:gd name="connsiteY33" fmla="*/ 394395 h 606761"/>
              <a:gd name="connsiteX34" fmla="*/ 556685 w 607614"/>
              <a:gd name="connsiteY34" fmla="*/ 414864 h 606761"/>
              <a:gd name="connsiteX35" fmla="*/ 536947 w 607614"/>
              <a:gd name="connsiteY35" fmla="*/ 414864 h 606761"/>
              <a:gd name="connsiteX36" fmla="*/ 496009 w 607614"/>
              <a:gd name="connsiteY36" fmla="*/ 394395 h 606761"/>
              <a:gd name="connsiteX37" fmla="*/ 516478 w 607614"/>
              <a:gd name="connsiteY37" fmla="*/ 394395 h 606761"/>
              <a:gd name="connsiteX38" fmla="*/ 516478 w 607614"/>
              <a:gd name="connsiteY38" fmla="*/ 414864 h 606761"/>
              <a:gd name="connsiteX39" fmla="*/ 496009 w 607614"/>
              <a:gd name="connsiteY39" fmla="*/ 414864 h 606761"/>
              <a:gd name="connsiteX40" fmla="*/ 455680 w 607614"/>
              <a:gd name="connsiteY40" fmla="*/ 394395 h 606761"/>
              <a:gd name="connsiteX41" fmla="*/ 476271 w 607614"/>
              <a:gd name="connsiteY41" fmla="*/ 394395 h 606761"/>
              <a:gd name="connsiteX42" fmla="*/ 476271 w 607614"/>
              <a:gd name="connsiteY42" fmla="*/ 414864 h 606761"/>
              <a:gd name="connsiteX43" fmla="*/ 455680 w 607614"/>
              <a:gd name="connsiteY43" fmla="*/ 414864 h 606761"/>
              <a:gd name="connsiteX44" fmla="*/ 415473 w 607614"/>
              <a:gd name="connsiteY44" fmla="*/ 394395 h 606761"/>
              <a:gd name="connsiteX45" fmla="*/ 435211 w 607614"/>
              <a:gd name="connsiteY45" fmla="*/ 394395 h 606761"/>
              <a:gd name="connsiteX46" fmla="*/ 435211 w 607614"/>
              <a:gd name="connsiteY46" fmla="*/ 414864 h 606761"/>
              <a:gd name="connsiteX47" fmla="*/ 415473 w 607614"/>
              <a:gd name="connsiteY47" fmla="*/ 414864 h 606761"/>
              <a:gd name="connsiteX48" fmla="*/ 172403 w 607614"/>
              <a:gd name="connsiteY48" fmla="*/ 394395 h 606761"/>
              <a:gd name="connsiteX49" fmla="*/ 192141 w 607614"/>
              <a:gd name="connsiteY49" fmla="*/ 394395 h 606761"/>
              <a:gd name="connsiteX50" fmla="*/ 192141 w 607614"/>
              <a:gd name="connsiteY50" fmla="*/ 414864 h 606761"/>
              <a:gd name="connsiteX51" fmla="*/ 172403 w 607614"/>
              <a:gd name="connsiteY51" fmla="*/ 414864 h 606761"/>
              <a:gd name="connsiteX52" fmla="*/ 131343 w 607614"/>
              <a:gd name="connsiteY52" fmla="*/ 394395 h 606761"/>
              <a:gd name="connsiteX53" fmla="*/ 151934 w 607614"/>
              <a:gd name="connsiteY53" fmla="*/ 394395 h 606761"/>
              <a:gd name="connsiteX54" fmla="*/ 151934 w 607614"/>
              <a:gd name="connsiteY54" fmla="*/ 414864 h 606761"/>
              <a:gd name="connsiteX55" fmla="*/ 131343 w 607614"/>
              <a:gd name="connsiteY55" fmla="*/ 414864 h 606761"/>
              <a:gd name="connsiteX56" fmla="*/ 91136 w 607614"/>
              <a:gd name="connsiteY56" fmla="*/ 394395 h 606761"/>
              <a:gd name="connsiteX57" fmla="*/ 111605 w 607614"/>
              <a:gd name="connsiteY57" fmla="*/ 394395 h 606761"/>
              <a:gd name="connsiteX58" fmla="*/ 111605 w 607614"/>
              <a:gd name="connsiteY58" fmla="*/ 414864 h 606761"/>
              <a:gd name="connsiteX59" fmla="*/ 91136 w 607614"/>
              <a:gd name="connsiteY59" fmla="*/ 414864 h 606761"/>
              <a:gd name="connsiteX60" fmla="*/ 50929 w 607614"/>
              <a:gd name="connsiteY60" fmla="*/ 394395 h 606761"/>
              <a:gd name="connsiteX61" fmla="*/ 70667 w 607614"/>
              <a:gd name="connsiteY61" fmla="*/ 394395 h 606761"/>
              <a:gd name="connsiteX62" fmla="*/ 70667 w 607614"/>
              <a:gd name="connsiteY62" fmla="*/ 414864 h 606761"/>
              <a:gd name="connsiteX63" fmla="*/ 50929 w 607614"/>
              <a:gd name="connsiteY63" fmla="*/ 414864 h 606761"/>
              <a:gd name="connsiteX64" fmla="*/ 364578 w 607614"/>
              <a:gd name="connsiteY64" fmla="*/ 376187 h 606761"/>
              <a:gd name="connsiteX65" fmla="*/ 313682 w 607614"/>
              <a:gd name="connsiteY65" fmla="*/ 393632 h 606761"/>
              <a:gd name="connsiteX66" fmla="*/ 313682 w 607614"/>
              <a:gd name="connsiteY66" fmla="*/ 540775 h 606761"/>
              <a:gd name="connsiteX67" fmla="*/ 364578 w 607614"/>
              <a:gd name="connsiteY67" fmla="*/ 577181 h 606761"/>
              <a:gd name="connsiteX68" fmla="*/ 243036 w 607614"/>
              <a:gd name="connsiteY68" fmla="*/ 376187 h 606761"/>
              <a:gd name="connsiteX69" fmla="*/ 243036 w 607614"/>
              <a:gd name="connsiteY69" fmla="*/ 577181 h 606761"/>
              <a:gd name="connsiteX70" fmla="*/ 293932 w 607614"/>
              <a:gd name="connsiteY70" fmla="*/ 540775 h 606761"/>
              <a:gd name="connsiteX71" fmla="*/ 293932 w 607614"/>
              <a:gd name="connsiteY71" fmla="*/ 393632 h 606761"/>
              <a:gd name="connsiteX72" fmla="*/ 243036 w 607614"/>
              <a:gd name="connsiteY72" fmla="*/ 376187 h 606761"/>
              <a:gd name="connsiteX73" fmla="*/ 536947 w 607614"/>
              <a:gd name="connsiteY73" fmla="*/ 354188 h 606761"/>
              <a:gd name="connsiteX74" fmla="*/ 556685 w 607614"/>
              <a:gd name="connsiteY74" fmla="*/ 354188 h 606761"/>
              <a:gd name="connsiteX75" fmla="*/ 556685 w 607614"/>
              <a:gd name="connsiteY75" fmla="*/ 373926 h 606761"/>
              <a:gd name="connsiteX76" fmla="*/ 536947 w 607614"/>
              <a:gd name="connsiteY76" fmla="*/ 373926 h 606761"/>
              <a:gd name="connsiteX77" fmla="*/ 496009 w 607614"/>
              <a:gd name="connsiteY77" fmla="*/ 354188 h 606761"/>
              <a:gd name="connsiteX78" fmla="*/ 516478 w 607614"/>
              <a:gd name="connsiteY78" fmla="*/ 354188 h 606761"/>
              <a:gd name="connsiteX79" fmla="*/ 516478 w 607614"/>
              <a:gd name="connsiteY79" fmla="*/ 373926 h 606761"/>
              <a:gd name="connsiteX80" fmla="*/ 496009 w 607614"/>
              <a:gd name="connsiteY80" fmla="*/ 373926 h 606761"/>
              <a:gd name="connsiteX81" fmla="*/ 455680 w 607614"/>
              <a:gd name="connsiteY81" fmla="*/ 354188 h 606761"/>
              <a:gd name="connsiteX82" fmla="*/ 476271 w 607614"/>
              <a:gd name="connsiteY82" fmla="*/ 354188 h 606761"/>
              <a:gd name="connsiteX83" fmla="*/ 476271 w 607614"/>
              <a:gd name="connsiteY83" fmla="*/ 373926 h 606761"/>
              <a:gd name="connsiteX84" fmla="*/ 455680 w 607614"/>
              <a:gd name="connsiteY84" fmla="*/ 373926 h 606761"/>
              <a:gd name="connsiteX85" fmla="*/ 415473 w 607614"/>
              <a:gd name="connsiteY85" fmla="*/ 354188 h 606761"/>
              <a:gd name="connsiteX86" fmla="*/ 435211 w 607614"/>
              <a:gd name="connsiteY86" fmla="*/ 354188 h 606761"/>
              <a:gd name="connsiteX87" fmla="*/ 435211 w 607614"/>
              <a:gd name="connsiteY87" fmla="*/ 373926 h 606761"/>
              <a:gd name="connsiteX88" fmla="*/ 415473 w 607614"/>
              <a:gd name="connsiteY88" fmla="*/ 373926 h 606761"/>
              <a:gd name="connsiteX89" fmla="*/ 172403 w 607614"/>
              <a:gd name="connsiteY89" fmla="*/ 354188 h 606761"/>
              <a:gd name="connsiteX90" fmla="*/ 192141 w 607614"/>
              <a:gd name="connsiteY90" fmla="*/ 354188 h 606761"/>
              <a:gd name="connsiteX91" fmla="*/ 192141 w 607614"/>
              <a:gd name="connsiteY91" fmla="*/ 373926 h 606761"/>
              <a:gd name="connsiteX92" fmla="*/ 172403 w 607614"/>
              <a:gd name="connsiteY92" fmla="*/ 373926 h 606761"/>
              <a:gd name="connsiteX93" fmla="*/ 131343 w 607614"/>
              <a:gd name="connsiteY93" fmla="*/ 354188 h 606761"/>
              <a:gd name="connsiteX94" fmla="*/ 151934 w 607614"/>
              <a:gd name="connsiteY94" fmla="*/ 354188 h 606761"/>
              <a:gd name="connsiteX95" fmla="*/ 151934 w 607614"/>
              <a:gd name="connsiteY95" fmla="*/ 373926 h 606761"/>
              <a:gd name="connsiteX96" fmla="*/ 131343 w 607614"/>
              <a:gd name="connsiteY96" fmla="*/ 373926 h 606761"/>
              <a:gd name="connsiteX97" fmla="*/ 91136 w 607614"/>
              <a:gd name="connsiteY97" fmla="*/ 354188 h 606761"/>
              <a:gd name="connsiteX98" fmla="*/ 111605 w 607614"/>
              <a:gd name="connsiteY98" fmla="*/ 354188 h 606761"/>
              <a:gd name="connsiteX99" fmla="*/ 111605 w 607614"/>
              <a:gd name="connsiteY99" fmla="*/ 373926 h 606761"/>
              <a:gd name="connsiteX100" fmla="*/ 91136 w 607614"/>
              <a:gd name="connsiteY100" fmla="*/ 373926 h 606761"/>
              <a:gd name="connsiteX101" fmla="*/ 50929 w 607614"/>
              <a:gd name="connsiteY101" fmla="*/ 354188 h 606761"/>
              <a:gd name="connsiteX102" fmla="*/ 70667 w 607614"/>
              <a:gd name="connsiteY102" fmla="*/ 354188 h 606761"/>
              <a:gd name="connsiteX103" fmla="*/ 70667 w 607614"/>
              <a:gd name="connsiteY103" fmla="*/ 373926 h 606761"/>
              <a:gd name="connsiteX104" fmla="*/ 50929 w 607614"/>
              <a:gd name="connsiteY104" fmla="*/ 373926 h 606761"/>
              <a:gd name="connsiteX105" fmla="*/ 536947 w 607614"/>
              <a:gd name="connsiteY105" fmla="*/ 313250 h 606761"/>
              <a:gd name="connsiteX106" fmla="*/ 556685 w 607614"/>
              <a:gd name="connsiteY106" fmla="*/ 313250 h 606761"/>
              <a:gd name="connsiteX107" fmla="*/ 556685 w 607614"/>
              <a:gd name="connsiteY107" fmla="*/ 333719 h 606761"/>
              <a:gd name="connsiteX108" fmla="*/ 536947 w 607614"/>
              <a:gd name="connsiteY108" fmla="*/ 333719 h 606761"/>
              <a:gd name="connsiteX109" fmla="*/ 496009 w 607614"/>
              <a:gd name="connsiteY109" fmla="*/ 313250 h 606761"/>
              <a:gd name="connsiteX110" fmla="*/ 516478 w 607614"/>
              <a:gd name="connsiteY110" fmla="*/ 313250 h 606761"/>
              <a:gd name="connsiteX111" fmla="*/ 516478 w 607614"/>
              <a:gd name="connsiteY111" fmla="*/ 333719 h 606761"/>
              <a:gd name="connsiteX112" fmla="*/ 496009 w 607614"/>
              <a:gd name="connsiteY112" fmla="*/ 333719 h 606761"/>
              <a:gd name="connsiteX113" fmla="*/ 455680 w 607614"/>
              <a:gd name="connsiteY113" fmla="*/ 313250 h 606761"/>
              <a:gd name="connsiteX114" fmla="*/ 476271 w 607614"/>
              <a:gd name="connsiteY114" fmla="*/ 313250 h 606761"/>
              <a:gd name="connsiteX115" fmla="*/ 476271 w 607614"/>
              <a:gd name="connsiteY115" fmla="*/ 333719 h 606761"/>
              <a:gd name="connsiteX116" fmla="*/ 455680 w 607614"/>
              <a:gd name="connsiteY116" fmla="*/ 333719 h 606761"/>
              <a:gd name="connsiteX117" fmla="*/ 131343 w 607614"/>
              <a:gd name="connsiteY117" fmla="*/ 313250 h 606761"/>
              <a:gd name="connsiteX118" fmla="*/ 151934 w 607614"/>
              <a:gd name="connsiteY118" fmla="*/ 313250 h 606761"/>
              <a:gd name="connsiteX119" fmla="*/ 151934 w 607614"/>
              <a:gd name="connsiteY119" fmla="*/ 333719 h 606761"/>
              <a:gd name="connsiteX120" fmla="*/ 131343 w 607614"/>
              <a:gd name="connsiteY120" fmla="*/ 333719 h 606761"/>
              <a:gd name="connsiteX121" fmla="*/ 91136 w 607614"/>
              <a:gd name="connsiteY121" fmla="*/ 313250 h 606761"/>
              <a:gd name="connsiteX122" fmla="*/ 111605 w 607614"/>
              <a:gd name="connsiteY122" fmla="*/ 313250 h 606761"/>
              <a:gd name="connsiteX123" fmla="*/ 111605 w 607614"/>
              <a:gd name="connsiteY123" fmla="*/ 333719 h 606761"/>
              <a:gd name="connsiteX124" fmla="*/ 91136 w 607614"/>
              <a:gd name="connsiteY124" fmla="*/ 333719 h 606761"/>
              <a:gd name="connsiteX125" fmla="*/ 50929 w 607614"/>
              <a:gd name="connsiteY125" fmla="*/ 313250 h 606761"/>
              <a:gd name="connsiteX126" fmla="*/ 70667 w 607614"/>
              <a:gd name="connsiteY126" fmla="*/ 313250 h 606761"/>
              <a:gd name="connsiteX127" fmla="*/ 70667 w 607614"/>
              <a:gd name="connsiteY127" fmla="*/ 333719 h 606761"/>
              <a:gd name="connsiteX128" fmla="*/ 50929 w 607614"/>
              <a:gd name="connsiteY128" fmla="*/ 333719 h 606761"/>
              <a:gd name="connsiteX129" fmla="*/ 536947 w 607614"/>
              <a:gd name="connsiteY129" fmla="*/ 273042 h 606761"/>
              <a:gd name="connsiteX130" fmla="*/ 556685 w 607614"/>
              <a:gd name="connsiteY130" fmla="*/ 273042 h 606761"/>
              <a:gd name="connsiteX131" fmla="*/ 556685 w 607614"/>
              <a:gd name="connsiteY131" fmla="*/ 293511 h 606761"/>
              <a:gd name="connsiteX132" fmla="*/ 536947 w 607614"/>
              <a:gd name="connsiteY132" fmla="*/ 293511 h 606761"/>
              <a:gd name="connsiteX133" fmla="*/ 496009 w 607614"/>
              <a:gd name="connsiteY133" fmla="*/ 273042 h 606761"/>
              <a:gd name="connsiteX134" fmla="*/ 516478 w 607614"/>
              <a:gd name="connsiteY134" fmla="*/ 273042 h 606761"/>
              <a:gd name="connsiteX135" fmla="*/ 516478 w 607614"/>
              <a:gd name="connsiteY135" fmla="*/ 293511 h 606761"/>
              <a:gd name="connsiteX136" fmla="*/ 496009 w 607614"/>
              <a:gd name="connsiteY136" fmla="*/ 293511 h 606761"/>
              <a:gd name="connsiteX137" fmla="*/ 91136 w 607614"/>
              <a:gd name="connsiteY137" fmla="*/ 273042 h 606761"/>
              <a:gd name="connsiteX138" fmla="*/ 111605 w 607614"/>
              <a:gd name="connsiteY138" fmla="*/ 273042 h 606761"/>
              <a:gd name="connsiteX139" fmla="*/ 111605 w 607614"/>
              <a:gd name="connsiteY139" fmla="*/ 293511 h 606761"/>
              <a:gd name="connsiteX140" fmla="*/ 91136 w 607614"/>
              <a:gd name="connsiteY140" fmla="*/ 293511 h 606761"/>
              <a:gd name="connsiteX141" fmla="*/ 50929 w 607614"/>
              <a:gd name="connsiteY141" fmla="*/ 273042 h 606761"/>
              <a:gd name="connsiteX142" fmla="*/ 70667 w 607614"/>
              <a:gd name="connsiteY142" fmla="*/ 273042 h 606761"/>
              <a:gd name="connsiteX143" fmla="*/ 70667 w 607614"/>
              <a:gd name="connsiteY143" fmla="*/ 293511 h 606761"/>
              <a:gd name="connsiteX144" fmla="*/ 50929 w 607614"/>
              <a:gd name="connsiteY144" fmla="*/ 293511 h 606761"/>
              <a:gd name="connsiteX145" fmla="*/ 536947 w 607614"/>
              <a:gd name="connsiteY145" fmla="*/ 232835 h 606761"/>
              <a:gd name="connsiteX146" fmla="*/ 556685 w 607614"/>
              <a:gd name="connsiteY146" fmla="*/ 232835 h 606761"/>
              <a:gd name="connsiteX147" fmla="*/ 556685 w 607614"/>
              <a:gd name="connsiteY147" fmla="*/ 252573 h 606761"/>
              <a:gd name="connsiteX148" fmla="*/ 536947 w 607614"/>
              <a:gd name="connsiteY148" fmla="*/ 252573 h 606761"/>
              <a:gd name="connsiteX149" fmla="*/ 50929 w 607614"/>
              <a:gd name="connsiteY149" fmla="*/ 232835 h 606761"/>
              <a:gd name="connsiteX150" fmla="*/ 70667 w 607614"/>
              <a:gd name="connsiteY150" fmla="*/ 232835 h 606761"/>
              <a:gd name="connsiteX151" fmla="*/ 70667 w 607614"/>
              <a:gd name="connsiteY151" fmla="*/ 252573 h 606761"/>
              <a:gd name="connsiteX152" fmla="*/ 50929 w 607614"/>
              <a:gd name="connsiteY152" fmla="*/ 252573 h 606761"/>
              <a:gd name="connsiteX153" fmla="*/ 307613 w 607614"/>
              <a:gd name="connsiteY153" fmla="*/ 223778 h 606761"/>
              <a:gd name="connsiteX154" fmla="*/ 313692 w 607614"/>
              <a:gd name="connsiteY154" fmla="*/ 232877 h 606761"/>
              <a:gd name="connsiteX155" fmla="*/ 313692 w 607614"/>
              <a:gd name="connsiteY155" fmla="*/ 313247 h 606761"/>
              <a:gd name="connsiteX156" fmla="*/ 334206 w 607614"/>
              <a:gd name="connsiteY156" fmla="*/ 313247 h 606761"/>
              <a:gd name="connsiteX157" fmla="*/ 334206 w 607614"/>
              <a:gd name="connsiteY157" fmla="*/ 333718 h 606761"/>
              <a:gd name="connsiteX158" fmla="*/ 273423 w 607614"/>
              <a:gd name="connsiteY158" fmla="*/ 333718 h 606761"/>
              <a:gd name="connsiteX159" fmla="*/ 273423 w 607614"/>
              <a:gd name="connsiteY159" fmla="*/ 313247 h 606761"/>
              <a:gd name="connsiteX160" fmla="*/ 293937 w 607614"/>
              <a:gd name="connsiteY160" fmla="*/ 313247 h 606761"/>
              <a:gd name="connsiteX161" fmla="*/ 293937 w 607614"/>
              <a:gd name="connsiteY161" fmla="*/ 257140 h 606761"/>
              <a:gd name="connsiteX162" fmla="*/ 280261 w 607614"/>
              <a:gd name="connsiteY162" fmla="*/ 270029 h 606761"/>
              <a:gd name="connsiteX163" fmla="*/ 266585 w 607614"/>
              <a:gd name="connsiteY163" fmla="*/ 255623 h 606761"/>
              <a:gd name="connsiteX164" fmla="*/ 296976 w 607614"/>
              <a:gd name="connsiteY164" fmla="*/ 225295 h 606761"/>
              <a:gd name="connsiteX165" fmla="*/ 307613 w 607614"/>
              <a:gd name="connsiteY165" fmla="*/ 223778 h 606761"/>
              <a:gd name="connsiteX166" fmla="*/ 303807 w 607614"/>
              <a:gd name="connsiteY166" fmla="*/ 191879 h 606761"/>
              <a:gd name="connsiteX167" fmla="*/ 212651 w 607614"/>
              <a:gd name="connsiteY167" fmla="*/ 282896 h 606761"/>
              <a:gd name="connsiteX168" fmla="*/ 303807 w 607614"/>
              <a:gd name="connsiteY168" fmla="*/ 373912 h 606761"/>
              <a:gd name="connsiteX169" fmla="*/ 394963 w 607614"/>
              <a:gd name="connsiteY169" fmla="*/ 282896 h 606761"/>
              <a:gd name="connsiteX170" fmla="*/ 303807 w 607614"/>
              <a:gd name="connsiteY170" fmla="*/ 191879 h 606761"/>
              <a:gd name="connsiteX171" fmla="*/ 303807 w 607614"/>
              <a:gd name="connsiteY171" fmla="*/ 172159 h 606761"/>
              <a:gd name="connsiteX172" fmla="*/ 415473 w 607614"/>
              <a:gd name="connsiteY172" fmla="*/ 282896 h 606761"/>
              <a:gd name="connsiteX173" fmla="*/ 385088 w 607614"/>
              <a:gd name="connsiteY173" fmla="*/ 360259 h 606761"/>
              <a:gd name="connsiteX174" fmla="*/ 385088 w 607614"/>
              <a:gd name="connsiteY174" fmla="*/ 596901 h 606761"/>
              <a:gd name="connsiteX175" fmla="*/ 379770 w 607614"/>
              <a:gd name="connsiteY175" fmla="*/ 606003 h 606761"/>
              <a:gd name="connsiteX176" fmla="*/ 374453 w 607614"/>
              <a:gd name="connsiteY176" fmla="*/ 606761 h 606761"/>
              <a:gd name="connsiteX177" fmla="*/ 368376 w 607614"/>
              <a:gd name="connsiteY177" fmla="*/ 604486 h 606761"/>
              <a:gd name="connsiteX178" fmla="*/ 303807 w 607614"/>
              <a:gd name="connsiteY178" fmla="*/ 558219 h 606761"/>
              <a:gd name="connsiteX179" fmla="*/ 239238 w 607614"/>
              <a:gd name="connsiteY179" fmla="*/ 604486 h 606761"/>
              <a:gd name="connsiteX180" fmla="*/ 233161 w 607614"/>
              <a:gd name="connsiteY180" fmla="*/ 606761 h 606761"/>
              <a:gd name="connsiteX181" fmla="*/ 227844 w 607614"/>
              <a:gd name="connsiteY181" fmla="*/ 606003 h 606761"/>
              <a:gd name="connsiteX182" fmla="*/ 222526 w 607614"/>
              <a:gd name="connsiteY182" fmla="*/ 596901 h 606761"/>
              <a:gd name="connsiteX183" fmla="*/ 222526 w 607614"/>
              <a:gd name="connsiteY183" fmla="*/ 360259 h 606761"/>
              <a:gd name="connsiteX184" fmla="*/ 192141 w 607614"/>
              <a:gd name="connsiteY184" fmla="*/ 282896 h 606761"/>
              <a:gd name="connsiteX185" fmla="*/ 303807 w 607614"/>
              <a:gd name="connsiteY185" fmla="*/ 172159 h 606761"/>
              <a:gd name="connsiteX186" fmla="*/ 101005 w 607614"/>
              <a:gd name="connsiteY186" fmla="*/ 40207 h 606761"/>
              <a:gd name="connsiteX187" fmla="*/ 142065 w 607614"/>
              <a:gd name="connsiteY187" fmla="*/ 40207 h 606761"/>
              <a:gd name="connsiteX188" fmla="*/ 142065 w 607614"/>
              <a:gd name="connsiteY188" fmla="*/ 60676 h 606761"/>
              <a:gd name="connsiteX189" fmla="*/ 101005 w 607614"/>
              <a:gd name="connsiteY189" fmla="*/ 60676 h 606761"/>
              <a:gd name="connsiteX190" fmla="*/ 40207 w 607614"/>
              <a:gd name="connsiteY190" fmla="*/ 40207 h 606761"/>
              <a:gd name="connsiteX191" fmla="*/ 81267 w 607614"/>
              <a:gd name="connsiteY191" fmla="*/ 40207 h 606761"/>
              <a:gd name="connsiteX192" fmla="*/ 81267 w 607614"/>
              <a:gd name="connsiteY192" fmla="*/ 60676 h 606761"/>
              <a:gd name="connsiteX193" fmla="*/ 40207 w 607614"/>
              <a:gd name="connsiteY193" fmla="*/ 60676 h 606761"/>
              <a:gd name="connsiteX194" fmla="*/ 20507 w 607614"/>
              <a:gd name="connsiteY194" fmla="*/ 20478 h 606761"/>
              <a:gd name="connsiteX195" fmla="*/ 20507 w 607614"/>
              <a:gd name="connsiteY195" fmla="*/ 81153 h 606761"/>
              <a:gd name="connsiteX196" fmla="*/ 587107 w 607614"/>
              <a:gd name="connsiteY196" fmla="*/ 81153 h 606761"/>
              <a:gd name="connsiteX197" fmla="*/ 587107 w 607614"/>
              <a:gd name="connsiteY197" fmla="*/ 20478 h 606761"/>
              <a:gd name="connsiteX198" fmla="*/ 9874 w 607614"/>
              <a:gd name="connsiteY198" fmla="*/ 0 h 606761"/>
              <a:gd name="connsiteX199" fmla="*/ 597740 w 607614"/>
              <a:gd name="connsiteY199" fmla="*/ 0 h 606761"/>
              <a:gd name="connsiteX200" fmla="*/ 607614 w 607614"/>
              <a:gd name="connsiteY200" fmla="*/ 9859 h 606761"/>
              <a:gd name="connsiteX201" fmla="*/ 607614 w 607614"/>
              <a:gd name="connsiteY201" fmla="*/ 495260 h 606761"/>
              <a:gd name="connsiteX202" fmla="*/ 597740 w 607614"/>
              <a:gd name="connsiteY202" fmla="*/ 505878 h 606761"/>
              <a:gd name="connsiteX203" fmla="*/ 415456 w 607614"/>
              <a:gd name="connsiteY203" fmla="*/ 505878 h 606761"/>
              <a:gd name="connsiteX204" fmla="*/ 415456 w 607614"/>
              <a:gd name="connsiteY204" fmla="*/ 485400 h 606761"/>
              <a:gd name="connsiteX205" fmla="*/ 587107 w 607614"/>
              <a:gd name="connsiteY205" fmla="*/ 485400 h 606761"/>
              <a:gd name="connsiteX206" fmla="*/ 587107 w 607614"/>
              <a:gd name="connsiteY206" fmla="*/ 100872 h 606761"/>
              <a:gd name="connsiteX207" fmla="*/ 20507 w 607614"/>
              <a:gd name="connsiteY207" fmla="*/ 100872 h 606761"/>
              <a:gd name="connsiteX208" fmla="*/ 20507 w 607614"/>
              <a:gd name="connsiteY208" fmla="*/ 485400 h 606761"/>
              <a:gd name="connsiteX209" fmla="*/ 192158 w 607614"/>
              <a:gd name="connsiteY209" fmla="*/ 485400 h 606761"/>
              <a:gd name="connsiteX210" fmla="*/ 192158 w 607614"/>
              <a:gd name="connsiteY210" fmla="*/ 505878 h 606761"/>
              <a:gd name="connsiteX211" fmla="*/ 9874 w 607614"/>
              <a:gd name="connsiteY211" fmla="*/ 505878 h 606761"/>
              <a:gd name="connsiteX212" fmla="*/ 0 w 607614"/>
              <a:gd name="connsiteY212" fmla="*/ 495260 h 606761"/>
              <a:gd name="connsiteX213" fmla="*/ 0 w 607614"/>
              <a:gd name="connsiteY213" fmla="*/ 9859 h 606761"/>
              <a:gd name="connsiteX214" fmla="*/ 9874 w 607614"/>
              <a:gd name="connsiteY214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07614" h="606761">
                <a:moveTo>
                  <a:pt x="536947" y="434602"/>
                </a:moveTo>
                <a:lnTo>
                  <a:pt x="556685" y="434602"/>
                </a:lnTo>
                <a:lnTo>
                  <a:pt x="556685" y="455071"/>
                </a:lnTo>
                <a:lnTo>
                  <a:pt x="536947" y="455071"/>
                </a:lnTo>
                <a:close/>
                <a:moveTo>
                  <a:pt x="496009" y="434602"/>
                </a:moveTo>
                <a:lnTo>
                  <a:pt x="516478" y="434602"/>
                </a:lnTo>
                <a:lnTo>
                  <a:pt x="516478" y="455071"/>
                </a:lnTo>
                <a:lnTo>
                  <a:pt x="496009" y="455071"/>
                </a:lnTo>
                <a:close/>
                <a:moveTo>
                  <a:pt x="455680" y="434602"/>
                </a:moveTo>
                <a:lnTo>
                  <a:pt x="476271" y="434602"/>
                </a:lnTo>
                <a:lnTo>
                  <a:pt x="476271" y="455071"/>
                </a:lnTo>
                <a:lnTo>
                  <a:pt x="455680" y="455071"/>
                </a:lnTo>
                <a:close/>
                <a:moveTo>
                  <a:pt x="415473" y="434602"/>
                </a:moveTo>
                <a:lnTo>
                  <a:pt x="435211" y="434602"/>
                </a:lnTo>
                <a:lnTo>
                  <a:pt x="435211" y="455071"/>
                </a:lnTo>
                <a:lnTo>
                  <a:pt x="415473" y="455071"/>
                </a:lnTo>
                <a:close/>
                <a:moveTo>
                  <a:pt x="172403" y="434602"/>
                </a:moveTo>
                <a:lnTo>
                  <a:pt x="192141" y="434602"/>
                </a:lnTo>
                <a:lnTo>
                  <a:pt x="192141" y="455071"/>
                </a:lnTo>
                <a:lnTo>
                  <a:pt x="172403" y="455071"/>
                </a:lnTo>
                <a:close/>
                <a:moveTo>
                  <a:pt x="131343" y="434602"/>
                </a:moveTo>
                <a:lnTo>
                  <a:pt x="151934" y="434602"/>
                </a:lnTo>
                <a:lnTo>
                  <a:pt x="151934" y="455071"/>
                </a:lnTo>
                <a:lnTo>
                  <a:pt x="131343" y="455071"/>
                </a:lnTo>
                <a:close/>
                <a:moveTo>
                  <a:pt x="91136" y="434602"/>
                </a:moveTo>
                <a:lnTo>
                  <a:pt x="111605" y="434602"/>
                </a:lnTo>
                <a:lnTo>
                  <a:pt x="111605" y="455071"/>
                </a:lnTo>
                <a:lnTo>
                  <a:pt x="91136" y="455071"/>
                </a:lnTo>
                <a:close/>
                <a:moveTo>
                  <a:pt x="50929" y="434602"/>
                </a:moveTo>
                <a:lnTo>
                  <a:pt x="70667" y="434602"/>
                </a:lnTo>
                <a:lnTo>
                  <a:pt x="70667" y="455071"/>
                </a:lnTo>
                <a:lnTo>
                  <a:pt x="50929" y="455071"/>
                </a:lnTo>
                <a:close/>
                <a:moveTo>
                  <a:pt x="536947" y="394395"/>
                </a:moveTo>
                <a:lnTo>
                  <a:pt x="556685" y="394395"/>
                </a:lnTo>
                <a:lnTo>
                  <a:pt x="556685" y="414864"/>
                </a:lnTo>
                <a:lnTo>
                  <a:pt x="536947" y="414864"/>
                </a:lnTo>
                <a:close/>
                <a:moveTo>
                  <a:pt x="496009" y="394395"/>
                </a:moveTo>
                <a:lnTo>
                  <a:pt x="516478" y="394395"/>
                </a:lnTo>
                <a:lnTo>
                  <a:pt x="516478" y="414864"/>
                </a:lnTo>
                <a:lnTo>
                  <a:pt x="496009" y="414864"/>
                </a:lnTo>
                <a:close/>
                <a:moveTo>
                  <a:pt x="455680" y="394395"/>
                </a:moveTo>
                <a:lnTo>
                  <a:pt x="476271" y="394395"/>
                </a:lnTo>
                <a:lnTo>
                  <a:pt x="476271" y="414864"/>
                </a:lnTo>
                <a:lnTo>
                  <a:pt x="455680" y="414864"/>
                </a:lnTo>
                <a:close/>
                <a:moveTo>
                  <a:pt x="415473" y="394395"/>
                </a:moveTo>
                <a:lnTo>
                  <a:pt x="435211" y="394395"/>
                </a:lnTo>
                <a:lnTo>
                  <a:pt x="435211" y="414864"/>
                </a:lnTo>
                <a:lnTo>
                  <a:pt x="415473" y="414864"/>
                </a:lnTo>
                <a:close/>
                <a:moveTo>
                  <a:pt x="172403" y="394395"/>
                </a:moveTo>
                <a:lnTo>
                  <a:pt x="192141" y="394395"/>
                </a:lnTo>
                <a:lnTo>
                  <a:pt x="192141" y="414864"/>
                </a:lnTo>
                <a:lnTo>
                  <a:pt x="172403" y="414864"/>
                </a:lnTo>
                <a:close/>
                <a:moveTo>
                  <a:pt x="131343" y="394395"/>
                </a:moveTo>
                <a:lnTo>
                  <a:pt x="151934" y="394395"/>
                </a:lnTo>
                <a:lnTo>
                  <a:pt x="151934" y="414864"/>
                </a:lnTo>
                <a:lnTo>
                  <a:pt x="131343" y="414864"/>
                </a:lnTo>
                <a:close/>
                <a:moveTo>
                  <a:pt x="91136" y="394395"/>
                </a:moveTo>
                <a:lnTo>
                  <a:pt x="111605" y="394395"/>
                </a:lnTo>
                <a:lnTo>
                  <a:pt x="111605" y="414864"/>
                </a:lnTo>
                <a:lnTo>
                  <a:pt x="91136" y="414864"/>
                </a:lnTo>
                <a:close/>
                <a:moveTo>
                  <a:pt x="50929" y="394395"/>
                </a:moveTo>
                <a:lnTo>
                  <a:pt x="70667" y="394395"/>
                </a:lnTo>
                <a:lnTo>
                  <a:pt x="70667" y="414864"/>
                </a:lnTo>
                <a:lnTo>
                  <a:pt x="50929" y="414864"/>
                </a:lnTo>
                <a:close/>
                <a:moveTo>
                  <a:pt x="364578" y="376187"/>
                </a:moveTo>
                <a:cubicBezTo>
                  <a:pt x="349385" y="385289"/>
                  <a:pt x="331913" y="391356"/>
                  <a:pt x="313682" y="393632"/>
                </a:cubicBezTo>
                <a:lnTo>
                  <a:pt x="313682" y="540775"/>
                </a:lnTo>
                <a:lnTo>
                  <a:pt x="364578" y="577181"/>
                </a:lnTo>
                <a:close/>
                <a:moveTo>
                  <a:pt x="243036" y="376187"/>
                </a:moveTo>
                <a:lnTo>
                  <a:pt x="243036" y="577181"/>
                </a:lnTo>
                <a:lnTo>
                  <a:pt x="293932" y="540775"/>
                </a:lnTo>
                <a:lnTo>
                  <a:pt x="293932" y="393632"/>
                </a:lnTo>
                <a:cubicBezTo>
                  <a:pt x="275701" y="392115"/>
                  <a:pt x="258229" y="385289"/>
                  <a:pt x="243036" y="376187"/>
                </a:cubicBezTo>
                <a:close/>
                <a:moveTo>
                  <a:pt x="536947" y="354188"/>
                </a:moveTo>
                <a:lnTo>
                  <a:pt x="556685" y="354188"/>
                </a:lnTo>
                <a:lnTo>
                  <a:pt x="556685" y="373926"/>
                </a:lnTo>
                <a:lnTo>
                  <a:pt x="536947" y="373926"/>
                </a:lnTo>
                <a:close/>
                <a:moveTo>
                  <a:pt x="496009" y="354188"/>
                </a:moveTo>
                <a:lnTo>
                  <a:pt x="516478" y="354188"/>
                </a:lnTo>
                <a:lnTo>
                  <a:pt x="516478" y="373926"/>
                </a:lnTo>
                <a:lnTo>
                  <a:pt x="496009" y="373926"/>
                </a:lnTo>
                <a:close/>
                <a:moveTo>
                  <a:pt x="455680" y="354188"/>
                </a:moveTo>
                <a:lnTo>
                  <a:pt x="476271" y="354188"/>
                </a:lnTo>
                <a:lnTo>
                  <a:pt x="476271" y="373926"/>
                </a:lnTo>
                <a:lnTo>
                  <a:pt x="455680" y="373926"/>
                </a:lnTo>
                <a:close/>
                <a:moveTo>
                  <a:pt x="415473" y="354188"/>
                </a:moveTo>
                <a:lnTo>
                  <a:pt x="435211" y="354188"/>
                </a:lnTo>
                <a:lnTo>
                  <a:pt x="435211" y="373926"/>
                </a:lnTo>
                <a:lnTo>
                  <a:pt x="415473" y="373926"/>
                </a:lnTo>
                <a:close/>
                <a:moveTo>
                  <a:pt x="172403" y="354188"/>
                </a:moveTo>
                <a:lnTo>
                  <a:pt x="192141" y="354188"/>
                </a:lnTo>
                <a:lnTo>
                  <a:pt x="192141" y="373926"/>
                </a:lnTo>
                <a:lnTo>
                  <a:pt x="172403" y="373926"/>
                </a:lnTo>
                <a:close/>
                <a:moveTo>
                  <a:pt x="131343" y="354188"/>
                </a:moveTo>
                <a:lnTo>
                  <a:pt x="151934" y="354188"/>
                </a:lnTo>
                <a:lnTo>
                  <a:pt x="151934" y="373926"/>
                </a:lnTo>
                <a:lnTo>
                  <a:pt x="131343" y="373926"/>
                </a:lnTo>
                <a:close/>
                <a:moveTo>
                  <a:pt x="91136" y="354188"/>
                </a:moveTo>
                <a:lnTo>
                  <a:pt x="111605" y="354188"/>
                </a:lnTo>
                <a:lnTo>
                  <a:pt x="111605" y="373926"/>
                </a:lnTo>
                <a:lnTo>
                  <a:pt x="91136" y="373926"/>
                </a:lnTo>
                <a:close/>
                <a:moveTo>
                  <a:pt x="50929" y="354188"/>
                </a:moveTo>
                <a:lnTo>
                  <a:pt x="70667" y="354188"/>
                </a:lnTo>
                <a:lnTo>
                  <a:pt x="70667" y="373926"/>
                </a:lnTo>
                <a:lnTo>
                  <a:pt x="50929" y="373926"/>
                </a:lnTo>
                <a:close/>
                <a:moveTo>
                  <a:pt x="536947" y="313250"/>
                </a:moveTo>
                <a:lnTo>
                  <a:pt x="556685" y="313250"/>
                </a:lnTo>
                <a:lnTo>
                  <a:pt x="556685" y="333719"/>
                </a:lnTo>
                <a:lnTo>
                  <a:pt x="536947" y="333719"/>
                </a:lnTo>
                <a:close/>
                <a:moveTo>
                  <a:pt x="496009" y="313250"/>
                </a:moveTo>
                <a:lnTo>
                  <a:pt x="516478" y="313250"/>
                </a:lnTo>
                <a:lnTo>
                  <a:pt x="516478" y="333719"/>
                </a:lnTo>
                <a:lnTo>
                  <a:pt x="496009" y="333719"/>
                </a:lnTo>
                <a:close/>
                <a:moveTo>
                  <a:pt x="455680" y="313250"/>
                </a:moveTo>
                <a:lnTo>
                  <a:pt x="476271" y="313250"/>
                </a:lnTo>
                <a:lnTo>
                  <a:pt x="476271" y="333719"/>
                </a:lnTo>
                <a:lnTo>
                  <a:pt x="455680" y="333719"/>
                </a:lnTo>
                <a:close/>
                <a:moveTo>
                  <a:pt x="131343" y="313250"/>
                </a:moveTo>
                <a:lnTo>
                  <a:pt x="151934" y="313250"/>
                </a:lnTo>
                <a:lnTo>
                  <a:pt x="151934" y="333719"/>
                </a:lnTo>
                <a:lnTo>
                  <a:pt x="131343" y="333719"/>
                </a:lnTo>
                <a:close/>
                <a:moveTo>
                  <a:pt x="91136" y="313250"/>
                </a:moveTo>
                <a:lnTo>
                  <a:pt x="111605" y="313250"/>
                </a:lnTo>
                <a:lnTo>
                  <a:pt x="111605" y="333719"/>
                </a:lnTo>
                <a:lnTo>
                  <a:pt x="91136" y="333719"/>
                </a:lnTo>
                <a:close/>
                <a:moveTo>
                  <a:pt x="50929" y="313250"/>
                </a:moveTo>
                <a:lnTo>
                  <a:pt x="70667" y="313250"/>
                </a:lnTo>
                <a:lnTo>
                  <a:pt x="70667" y="333719"/>
                </a:lnTo>
                <a:lnTo>
                  <a:pt x="50929" y="333719"/>
                </a:lnTo>
                <a:close/>
                <a:moveTo>
                  <a:pt x="536947" y="273042"/>
                </a:moveTo>
                <a:lnTo>
                  <a:pt x="556685" y="273042"/>
                </a:lnTo>
                <a:lnTo>
                  <a:pt x="556685" y="293511"/>
                </a:lnTo>
                <a:lnTo>
                  <a:pt x="536947" y="293511"/>
                </a:lnTo>
                <a:close/>
                <a:moveTo>
                  <a:pt x="496009" y="273042"/>
                </a:moveTo>
                <a:lnTo>
                  <a:pt x="516478" y="273042"/>
                </a:lnTo>
                <a:lnTo>
                  <a:pt x="516478" y="293511"/>
                </a:lnTo>
                <a:lnTo>
                  <a:pt x="496009" y="293511"/>
                </a:lnTo>
                <a:close/>
                <a:moveTo>
                  <a:pt x="91136" y="273042"/>
                </a:moveTo>
                <a:lnTo>
                  <a:pt x="111605" y="273042"/>
                </a:lnTo>
                <a:lnTo>
                  <a:pt x="111605" y="293511"/>
                </a:lnTo>
                <a:lnTo>
                  <a:pt x="91136" y="293511"/>
                </a:lnTo>
                <a:close/>
                <a:moveTo>
                  <a:pt x="50929" y="273042"/>
                </a:moveTo>
                <a:lnTo>
                  <a:pt x="70667" y="273042"/>
                </a:lnTo>
                <a:lnTo>
                  <a:pt x="70667" y="293511"/>
                </a:lnTo>
                <a:lnTo>
                  <a:pt x="50929" y="293511"/>
                </a:lnTo>
                <a:close/>
                <a:moveTo>
                  <a:pt x="536947" y="232835"/>
                </a:moveTo>
                <a:lnTo>
                  <a:pt x="556685" y="232835"/>
                </a:lnTo>
                <a:lnTo>
                  <a:pt x="556685" y="252573"/>
                </a:lnTo>
                <a:lnTo>
                  <a:pt x="536947" y="252573"/>
                </a:lnTo>
                <a:close/>
                <a:moveTo>
                  <a:pt x="50929" y="232835"/>
                </a:moveTo>
                <a:lnTo>
                  <a:pt x="70667" y="232835"/>
                </a:lnTo>
                <a:lnTo>
                  <a:pt x="70667" y="252573"/>
                </a:lnTo>
                <a:lnTo>
                  <a:pt x="50929" y="252573"/>
                </a:lnTo>
                <a:close/>
                <a:moveTo>
                  <a:pt x="307613" y="223778"/>
                </a:moveTo>
                <a:cubicBezTo>
                  <a:pt x="312172" y="225295"/>
                  <a:pt x="313692" y="228328"/>
                  <a:pt x="313692" y="232877"/>
                </a:cubicBezTo>
                <a:lnTo>
                  <a:pt x="313692" y="313247"/>
                </a:lnTo>
                <a:lnTo>
                  <a:pt x="334206" y="313247"/>
                </a:lnTo>
                <a:lnTo>
                  <a:pt x="334206" y="333718"/>
                </a:lnTo>
                <a:lnTo>
                  <a:pt x="273423" y="333718"/>
                </a:lnTo>
                <a:lnTo>
                  <a:pt x="273423" y="313247"/>
                </a:lnTo>
                <a:lnTo>
                  <a:pt x="293937" y="313247"/>
                </a:lnTo>
                <a:lnTo>
                  <a:pt x="293937" y="257140"/>
                </a:lnTo>
                <a:lnTo>
                  <a:pt x="280261" y="270029"/>
                </a:lnTo>
                <a:lnTo>
                  <a:pt x="266585" y="255623"/>
                </a:lnTo>
                <a:lnTo>
                  <a:pt x="296976" y="225295"/>
                </a:lnTo>
                <a:cubicBezTo>
                  <a:pt x="300016" y="222262"/>
                  <a:pt x="303815" y="221504"/>
                  <a:pt x="307613" y="223778"/>
                </a:cubicBezTo>
                <a:close/>
                <a:moveTo>
                  <a:pt x="303807" y="191879"/>
                </a:moveTo>
                <a:cubicBezTo>
                  <a:pt x="252912" y="191879"/>
                  <a:pt x="212651" y="232837"/>
                  <a:pt x="212651" y="282896"/>
                </a:cubicBezTo>
                <a:cubicBezTo>
                  <a:pt x="212651" y="333713"/>
                  <a:pt x="252912" y="373912"/>
                  <a:pt x="303807" y="373912"/>
                </a:cubicBezTo>
                <a:cubicBezTo>
                  <a:pt x="354702" y="373912"/>
                  <a:pt x="394963" y="333713"/>
                  <a:pt x="394963" y="282896"/>
                </a:cubicBezTo>
                <a:cubicBezTo>
                  <a:pt x="394963" y="232837"/>
                  <a:pt x="354702" y="191879"/>
                  <a:pt x="303807" y="191879"/>
                </a:cubicBezTo>
                <a:close/>
                <a:moveTo>
                  <a:pt x="303807" y="172159"/>
                </a:moveTo>
                <a:cubicBezTo>
                  <a:pt x="365337" y="172159"/>
                  <a:pt x="415473" y="221459"/>
                  <a:pt x="415473" y="282896"/>
                </a:cubicBezTo>
                <a:cubicBezTo>
                  <a:pt x="415473" y="312476"/>
                  <a:pt x="404079" y="339781"/>
                  <a:pt x="385088" y="360259"/>
                </a:cubicBezTo>
                <a:lnTo>
                  <a:pt x="385088" y="596901"/>
                </a:lnTo>
                <a:cubicBezTo>
                  <a:pt x="385088" y="600693"/>
                  <a:pt x="382809" y="603727"/>
                  <a:pt x="379770" y="606003"/>
                </a:cubicBezTo>
                <a:cubicBezTo>
                  <a:pt x="377491" y="606761"/>
                  <a:pt x="376732" y="606761"/>
                  <a:pt x="374453" y="606761"/>
                </a:cubicBezTo>
                <a:cubicBezTo>
                  <a:pt x="372934" y="606761"/>
                  <a:pt x="370655" y="606003"/>
                  <a:pt x="368376" y="604486"/>
                </a:cubicBezTo>
                <a:lnTo>
                  <a:pt x="303807" y="558219"/>
                </a:lnTo>
                <a:lnTo>
                  <a:pt x="239238" y="604486"/>
                </a:lnTo>
                <a:cubicBezTo>
                  <a:pt x="236959" y="606003"/>
                  <a:pt x="234680" y="606761"/>
                  <a:pt x="233161" y="606761"/>
                </a:cubicBezTo>
                <a:cubicBezTo>
                  <a:pt x="230882" y="606761"/>
                  <a:pt x="230123" y="606761"/>
                  <a:pt x="227844" y="606003"/>
                </a:cubicBezTo>
                <a:cubicBezTo>
                  <a:pt x="224805" y="603727"/>
                  <a:pt x="222526" y="600693"/>
                  <a:pt x="222526" y="596901"/>
                </a:cubicBezTo>
                <a:lnTo>
                  <a:pt x="222526" y="360259"/>
                </a:lnTo>
                <a:cubicBezTo>
                  <a:pt x="203535" y="339781"/>
                  <a:pt x="192141" y="312476"/>
                  <a:pt x="192141" y="282896"/>
                </a:cubicBezTo>
                <a:cubicBezTo>
                  <a:pt x="192141" y="221459"/>
                  <a:pt x="242277" y="172159"/>
                  <a:pt x="303807" y="172159"/>
                </a:cubicBezTo>
                <a:close/>
                <a:moveTo>
                  <a:pt x="101005" y="40207"/>
                </a:moveTo>
                <a:lnTo>
                  <a:pt x="142065" y="40207"/>
                </a:lnTo>
                <a:lnTo>
                  <a:pt x="142065" y="60676"/>
                </a:lnTo>
                <a:lnTo>
                  <a:pt x="101005" y="60676"/>
                </a:lnTo>
                <a:close/>
                <a:moveTo>
                  <a:pt x="40207" y="40207"/>
                </a:moveTo>
                <a:lnTo>
                  <a:pt x="81267" y="40207"/>
                </a:lnTo>
                <a:lnTo>
                  <a:pt x="81267" y="60676"/>
                </a:lnTo>
                <a:lnTo>
                  <a:pt x="40207" y="60676"/>
                </a:lnTo>
                <a:close/>
                <a:moveTo>
                  <a:pt x="20507" y="20478"/>
                </a:moveTo>
                <a:lnTo>
                  <a:pt x="20507" y="81153"/>
                </a:lnTo>
                <a:lnTo>
                  <a:pt x="587107" y="81153"/>
                </a:lnTo>
                <a:lnTo>
                  <a:pt x="587107" y="20478"/>
                </a:lnTo>
                <a:close/>
                <a:moveTo>
                  <a:pt x="9874" y="0"/>
                </a:moveTo>
                <a:lnTo>
                  <a:pt x="597740" y="0"/>
                </a:lnTo>
                <a:cubicBezTo>
                  <a:pt x="603816" y="0"/>
                  <a:pt x="607614" y="3792"/>
                  <a:pt x="607614" y="9859"/>
                </a:cubicBezTo>
                <a:lnTo>
                  <a:pt x="607614" y="495260"/>
                </a:lnTo>
                <a:cubicBezTo>
                  <a:pt x="607614" y="501328"/>
                  <a:pt x="603816" y="505878"/>
                  <a:pt x="597740" y="505878"/>
                </a:cubicBezTo>
                <a:lnTo>
                  <a:pt x="415456" y="505878"/>
                </a:lnTo>
                <a:lnTo>
                  <a:pt x="415456" y="485400"/>
                </a:lnTo>
                <a:lnTo>
                  <a:pt x="587107" y="485400"/>
                </a:lnTo>
                <a:lnTo>
                  <a:pt x="587107" y="100872"/>
                </a:lnTo>
                <a:lnTo>
                  <a:pt x="20507" y="100872"/>
                </a:lnTo>
                <a:lnTo>
                  <a:pt x="20507" y="485400"/>
                </a:lnTo>
                <a:lnTo>
                  <a:pt x="192158" y="485400"/>
                </a:lnTo>
                <a:lnTo>
                  <a:pt x="192158" y="505878"/>
                </a:lnTo>
                <a:lnTo>
                  <a:pt x="9874" y="505878"/>
                </a:lnTo>
                <a:cubicBezTo>
                  <a:pt x="3798" y="505878"/>
                  <a:pt x="0" y="501328"/>
                  <a:pt x="0" y="495260"/>
                </a:cubicBezTo>
                <a:lnTo>
                  <a:pt x="0" y="9859"/>
                </a:lnTo>
                <a:cubicBezTo>
                  <a:pt x="0" y="3792"/>
                  <a:pt x="3798" y="0"/>
                  <a:pt x="9874" y="0"/>
                </a:cubicBezTo>
                <a:close/>
              </a:path>
            </a:pathLst>
          </a:custGeom>
          <a:solidFill>
            <a:srgbClr val="FFFFFF"/>
          </a:solidFill>
          <a:ln w="8037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淘宝-想搞设计PPT(倒卖必究)-86"/>
          <p:cNvSpPr/>
          <p:nvPr/>
        </p:nvSpPr>
        <p:spPr>
          <a:xfrm>
            <a:off x="7242414" y="1907204"/>
            <a:ext cx="505797" cy="473482"/>
          </a:xfrm>
          <a:custGeom>
            <a:avLst/>
            <a:gdLst>
              <a:gd name="connsiteX0" fmla="*/ 369621 w 606368"/>
              <a:gd name="connsiteY0" fmla="*/ 483514 h 567628"/>
              <a:gd name="connsiteX1" fmla="*/ 426567 w 606368"/>
              <a:gd name="connsiteY1" fmla="*/ 483514 h 567628"/>
              <a:gd name="connsiteX2" fmla="*/ 426567 w 606368"/>
              <a:gd name="connsiteY2" fmla="*/ 501296 h 567628"/>
              <a:gd name="connsiteX3" fmla="*/ 369621 w 606368"/>
              <a:gd name="connsiteY3" fmla="*/ 501296 h 567628"/>
              <a:gd name="connsiteX4" fmla="*/ 274781 w 606368"/>
              <a:gd name="connsiteY4" fmla="*/ 483514 h 567628"/>
              <a:gd name="connsiteX5" fmla="*/ 331727 w 606368"/>
              <a:gd name="connsiteY5" fmla="*/ 483514 h 567628"/>
              <a:gd name="connsiteX6" fmla="*/ 331727 w 606368"/>
              <a:gd name="connsiteY6" fmla="*/ 501296 h 567628"/>
              <a:gd name="connsiteX7" fmla="*/ 274781 w 606368"/>
              <a:gd name="connsiteY7" fmla="*/ 501296 h 567628"/>
              <a:gd name="connsiteX8" fmla="*/ 179800 w 606368"/>
              <a:gd name="connsiteY8" fmla="*/ 483514 h 567628"/>
              <a:gd name="connsiteX9" fmla="*/ 236746 w 606368"/>
              <a:gd name="connsiteY9" fmla="*/ 483514 h 567628"/>
              <a:gd name="connsiteX10" fmla="*/ 236746 w 606368"/>
              <a:gd name="connsiteY10" fmla="*/ 501296 h 567628"/>
              <a:gd name="connsiteX11" fmla="*/ 179800 w 606368"/>
              <a:gd name="connsiteY11" fmla="*/ 501296 h 567628"/>
              <a:gd name="connsiteX12" fmla="*/ 84820 w 606368"/>
              <a:gd name="connsiteY12" fmla="*/ 483514 h 567628"/>
              <a:gd name="connsiteX13" fmla="*/ 141766 w 606368"/>
              <a:gd name="connsiteY13" fmla="*/ 483514 h 567628"/>
              <a:gd name="connsiteX14" fmla="*/ 141766 w 606368"/>
              <a:gd name="connsiteY14" fmla="*/ 501296 h 567628"/>
              <a:gd name="connsiteX15" fmla="*/ 84820 w 606368"/>
              <a:gd name="connsiteY15" fmla="*/ 501296 h 567628"/>
              <a:gd name="connsiteX16" fmla="*/ 463966 w 606368"/>
              <a:gd name="connsiteY16" fmla="*/ 444362 h 567628"/>
              <a:gd name="connsiteX17" fmla="*/ 463966 w 606368"/>
              <a:gd name="connsiteY17" fmla="*/ 546743 h 567628"/>
              <a:gd name="connsiteX18" fmla="*/ 566495 w 606368"/>
              <a:gd name="connsiteY18" fmla="*/ 444362 h 567628"/>
              <a:gd name="connsiteX19" fmla="*/ 369621 w 606368"/>
              <a:gd name="connsiteY19" fmla="*/ 426638 h 567628"/>
              <a:gd name="connsiteX20" fmla="*/ 426567 w 606368"/>
              <a:gd name="connsiteY20" fmla="*/ 426638 h 567628"/>
              <a:gd name="connsiteX21" fmla="*/ 426567 w 606368"/>
              <a:gd name="connsiteY21" fmla="*/ 444350 h 567628"/>
              <a:gd name="connsiteX22" fmla="*/ 369621 w 606368"/>
              <a:gd name="connsiteY22" fmla="*/ 444350 h 567628"/>
              <a:gd name="connsiteX23" fmla="*/ 274781 w 606368"/>
              <a:gd name="connsiteY23" fmla="*/ 426638 h 567628"/>
              <a:gd name="connsiteX24" fmla="*/ 331727 w 606368"/>
              <a:gd name="connsiteY24" fmla="*/ 426638 h 567628"/>
              <a:gd name="connsiteX25" fmla="*/ 331727 w 606368"/>
              <a:gd name="connsiteY25" fmla="*/ 444350 h 567628"/>
              <a:gd name="connsiteX26" fmla="*/ 274781 w 606368"/>
              <a:gd name="connsiteY26" fmla="*/ 444350 h 567628"/>
              <a:gd name="connsiteX27" fmla="*/ 179800 w 606368"/>
              <a:gd name="connsiteY27" fmla="*/ 426638 h 567628"/>
              <a:gd name="connsiteX28" fmla="*/ 236746 w 606368"/>
              <a:gd name="connsiteY28" fmla="*/ 426638 h 567628"/>
              <a:gd name="connsiteX29" fmla="*/ 236746 w 606368"/>
              <a:gd name="connsiteY29" fmla="*/ 444350 h 567628"/>
              <a:gd name="connsiteX30" fmla="*/ 179800 w 606368"/>
              <a:gd name="connsiteY30" fmla="*/ 444350 h 567628"/>
              <a:gd name="connsiteX31" fmla="*/ 84820 w 606368"/>
              <a:gd name="connsiteY31" fmla="*/ 426638 h 567628"/>
              <a:gd name="connsiteX32" fmla="*/ 141766 w 606368"/>
              <a:gd name="connsiteY32" fmla="*/ 426638 h 567628"/>
              <a:gd name="connsiteX33" fmla="*/ 141766 w 606368"/>
              <a:gd name="connsiteY33" fmla="*/ 444350 h 567628"/>
              <a:gd name="connsiteX34" fmla="*/ 84820 w 606368"/>
              <a:gd name="connsiteY34" fmla="*/ 444350 h 567628"/>
              <a:gd name="connsiteX35" fmla="*/ 464602 w 606368"/>
              <a:gd name="connsiteY35" fmla="*/ 369763 h 567628"/>
              <a:gd name="connsiteX36" fmla="*/ 521548 w 606368"/>
              <a:gd name="connsiteY36" fmla="*/ 369763 h 567628"/>
              <a:gd name="connsiteX37" fmla="*/ 521548 w 606368"/>
              <a:gd name="connsiteY37" fmla="*/ 387475 h 567628"/>
              <a:gd name="connsiteX38" fmla="*/ 464602 w 606368"/>
              <a:gd name="connsiteY38" fmla="*/ 387475 h 567628"/>
              <a:gd name="connsiteX39" fmla="*/ 369621 w 606368"/>
              <a:gd name="connsiteY39" fmla="*/ 369763 h 567628"/>
              <a:gd name="connsiteX40" fmla="*/ 426567 w 606368"/>
              <a:gd name="connsiteY40" fmla="*/ 369763 h 567628"/>
              <a:gd name="connsiteX41" fmla="*/ 426567 w 606368"/>
              <a:gd name="connsiteY41" fmla="*/ 387475 h 567628"/>
              <a:gd name="connsiteX42" fmla="*/ 369621 w 606368"/>
              <a:gd name="connsiteY42" fmla="*/ 387475 h 567628"/>
              <a:gd name="connsiteX43" fmla="*/ 274781 w 606368"/>
              <a:gd name="connsiteY43" fmla="*/ 369763 h 567628"/>
              <a:gd name="connsiteX44" fmla="*/ 331727 w 606368"/>
              <a:gd name="connsiteY44" fmla="*/ 369763 h 567628"/>
              <a:gd name="connsiteX45" fmla="*/ 331727 w 606368"/>
              <a:gd name="connsiteY45" fmla="*/ 387475 h 567628"/>
              <a:gd name="connsiteX46" fmla="*/ 274781 w 606368"/>
              <a:gd name="connsiteY46" fmla="*/ 387475 h 567628"/>
              <a:gd name="connsiteX47" fmla="*/ 179800 w 606368"/>
              <a:gd name="connsiteY47" fmla="*/ 369763 h 567628"/>
              <a:gd name="connsiteX48" fmla="*/ 236746 w 606368"/>
              <a:gd name="connsiteY48" fmla="*/ 369763 h 567628"/>
              <a:gd name="connsiteX49" fmla="*/ 236746 w 606368"/>
              <a:gd name="connsiteY49" fmla="*/ 387475 h 567628"/>
              <a:gd name="connsiteX50" fmla="*/ 179800 w 606368"/>
              <a:gd name="connsiteY50" fmla="*/ 387475 h 567628"/>
              <a:gd name="connsiteX51" fmla="*/ 84820 w 606368"/>
              <a:gd name="connsiteY51" fmla="*/ 369763 h 567628"/>
              <a:gd name="connsiteX52" fmla="*/ 141766 w 606368"/>
              <a:gd name="connsiteY52" fmla="*/ 369763 h 567628"/>
              <a:gd name="connsiteX53" fmla="*/ 141766 w 606368"/>
              <a:gd name="connsiteY53" fmla="*/ 387475 h 567628"/>
              <a:gd name="connsiteX54" fmla="*/ 84820 w 606368"/>
              <a:gd name="connsiteY54" fmla="*/ 387475 h 567628"/>
              <a:gd name="connsiteX55" fmla="*/ 464602 w 606368"/>
              <a:gd name="connsiteY55" fmla="*/ 312816 h 567628"/>
              <a:gd name="connsiteX56" fmla="*/ 521548 w 606368"/>
              <a:gd name="connsiteY56" fmla="*/ 312816 h 567628"/>
              <a:gd name="connsiteX57" fmla="*/ 521548 w 606368"/>
              <a:gd name="connsiteY57" fmla="*/ 330598 h 567628"/>
              <a:gd name="connsiteX58" fmla="*/ 464602 w 606368"/>
              <a:gd name="connsiteY58" fmla="*/ 330598 h 567628"/>
              <a:gd name="connsiteX59" fmla="*/ 369621 w 606368"/>
              <a:gd name="connsiteY59" fmla="*/ 312816 h 567628"/>
              <a:gd name="connsiteX60" fmla="*/ 426567 w 606368"/>
              <a:gd name="connsiteY60" fmla="*/ 312816 h 567628"/>
              <a:gd name="connsiteX61" fmla="*/ 426567 w 606368"/>
              <a:gd name="connsiteY61" fmla="*/ 330598 h 567628"/>
              <a:gd name="connsiteX62" fmla="*/ 369621 w 606368"/>
              <a:gd name="connsiteY62" fmla="*/ 330598 h 567628"/>
              <a:gd name="connsiteX63" fmla="*/ 274781 w 606368"/>
              <a:gd name="connsiteY63" fmla="*/ 312816 h 567628"/>
              <a:gd name="connsiteX64" fmla="*/ 331727 w 606368"/>
              <a:gd name="connsiteY64" fmla="*/ 312816 h 567628"/>
              <a:gd name="connsiteX65" fmla="*/ 331727 w 606368"/>
              <a:gd name="connsiteY65" fmla="*/ 330598 h 567628"/>
              <a:gd name="connsiteX66" fmla="*/ 274781 w 606368"/>
              <a:gd name="connsiteY66" fmla="*/ 330598 h 567628"/>
              <a:gd name="connsiteX67" fmla="*/ 179800 w 606368"/>
              <a:gd name="connsiteY67" fmla="*/ 312816 h 567628"/>
              <a:gd name="connsiteX68" fmla="*/ 236746 w 606368"/>
              <a:gd name="connsiteY68" fmla="*/ 312816 h 567628"/>
              <a:gd name="connsiteX69" fmla="*/ 236746 w 606368"/>
              <a:gd name="connsiteY69" fmla="*/ 330598 h 567628"/>
              <a:gd name="connsiteX70" fmla="*/ 179800 w 606368"/>
              <a:gd name="connsiteY70" fmla="*/ 330598 h 567628"/>
              <a:gd name="connsiteX71" fmla="*/ 84820 w 606368"/>
              <a:gd name="connsiteY71" fmla="*/ 312816 h 567628"/>
              <a:gd name="connsiteX72" fmla="*/ 141766 w 606368"/>
              <a:gd name="connsiteY72" fmla="*/ 312816 h 567628"/>
              <a:gd name="connsiteX73" fmla="*/ 141766 w 606368"/>
              <a:gd name="connsiteY73" fmla="*/ 330598 h 567628"/>
              <a:gd name="connsiteX74" fmla="*/ 84820 w 606368"/>
              <a:gd name="connsiteY74" fmla="*/ 330598 h 567628"/>
              <a:gd name="connsiteX75" fmla="*/ 464602 w 606368"/>
              <a:gd name="connsiteY75" fmla="*/ 255941 h 567628"/>
              <a:gd name="connsiteX76" fmla="*/ 521548 w 606368"/>
              <a:gd name="connsiteY76" fmla="*/ 255941 h 567628"/>
              <a:gd name="connsiteX77" fmla="*/ 521548 w 606368"/>
              <a:gd name="connsiteY77" fmla="*/ 273723 h 567628"/>
              <a:gd name="connsiteX78" fmla="*/ 464602 w 606368"/>
              <a:gd name="connsiteY78" fmla="*/ 273723 h 567628"/>
              <a:gd name="connsiteX79" fmla="*/ 369621 w 606368"/>
              <a:gd name="connsiteY79" fmla="*/ 255941 h 567628"/>
              <a:gd name="connsiteX80" fmla="*/ 426567 w 606368"/>
              <a:gd name="connsiteY80" fmla="*/ 255941 h 567628"/>
              <a:gd name="connsiteX81" fmla="*/ 426567 w 606368"/>
              <a:gd name="connsiteY81" fmla="*/ 273723 h 567628"/>
              <a:gd name="connsiteX82" fmla="*/ 369621 w 606368"/>
              <a:gd name="connsiteY82" fmla="*/ 273723 h 567628"/>
              <a:gd name="connsiteX83" fmla="*/ 274781 w 606368"/>
              <a:gd name="connsiteY83" fmla="*/ 255941 h 567628"/>
              <a:gd name="connsiteX84" fmla="*/ 331727 w 606368"/>
              <a:gd name="connsiteY84" fmla="*/ 255941 h 567628"/>
              <a:gd name="connsiteX85" fmla="*/ 331727 w 606368"/>
              <a:gd name="connsiteY85" fmla="*/ 273723 h 567628"/>
              <a:gd name="connsiteX86" fmla="*/ 274781 w 606368"/>
              <a:gd name="connsiteY86" fmla="*/ 273723 h 567628"/>
              <a:gd name="connsiteX87" fmla="*/ 179800 w 606368"/>
              <a:gd name="connsiteY87" fmla="*/ 255941 h 567628"/>
              <a:gd name="connsiteX88" fmla="*/ 236746 w 606368"/>
              <a:gd name="connsiteY88" fmla="*/ 255941 h 567628"/>
              <a:gd name="connsiteX89" fmla="*/ 236746 w 606368"/>
              <a:gd name="connsiteY89" fmla="*/ 273723 h 567628"/>
              <a:gd name="connsiteX90" fmla="*/ 179800 w 606368"/>
              <a:gd name="connsiteY90" fmla="*/ 273723 h 567628"/>
              <a:gd name="connsiteX91" fmla="*/ 84820 w 606368"/>
              <a:gd name="connsiteY91" fmla="*/ 255941 h 567628"/>
              <a:gd name="connsiteX92" fmla="*/ 141766 w 606368"/>
              <a:gd name="connsiteY92" fmla="*/ 255941 h 567628"/>
              <a:gd name="connsiteX93" fmla="*/ 141766 w 606368"/>
              <a:gd name="connsiteY93" fmla="*/ 273723 h 567628"/>
              <a:gd name="connsiteX94" fmla="*/ 84820 w 606368"/>
              <a:gd name="connsiteY94" fmla="*/ 273723 h 567628"/>
              <a:gd name="connsiteX95" fmla="*/ 464602 w 606368"/>
              <a:gd name="connsiteY95" fmla="*/ 199065 h 567628"/>
              <a:gd name="connsiteX96" fmla="*/ 521548 w 606368"/>
              <a:gd name="connsiteY96" fmla="*/ 199065 h 567628"/>
              <a:gd name="connsiteX97" fmla="*/ 521548 w 606368"/>
              <a:gd name="connsiteY97" fmla="*/ 216847 h 567628"/>
              <a:gd name="connsiteX98" fmla="*/ 464602 w 606368"/>
              <a:gd name="connsiteY98" fmla="*/ 216847 h 567628"/>
              <a:gd name="connsiteX99" fmla="*/ 369621 w 606368"/>
              <a:gd name="connsiteY99" fmla="*/ 199065 h 567628"/>
              <a:gd name="connsiteX100" fmla="*/ 426567 w 606368"/>
              <a:gd name="connsiteY100" fmla="*/ 199065 h 567628"/>
              <a:gd name="connsiteX101" fmla="*/ 426567 w 606368"/>
              <a:gd name="connsiteY101" fmla="*/ 216847 h 567628"/>
              <a:gd name="connsiteX102" fmla="*/ 369621 w 606368"/>
              <a:gd name="connsiteY102" fmla="*/ 216847 h 567628"/>
              <a:gd name="connsiteX103" fmla="*/ 274781 w 606368"/>
              <a:gd name="connsiteY103" fmla="*/ 199065 h 567628"/>
              <a:gd name="connsiteX104" fmla="*/ 331727 w 606368"/>
              <a:gd name="connsiteY104" fmla="*/ 199065 h 567628"/>
              <a:gd name="connsiteX105" fmla="*/ 331727 w 606368"/>
              <a:gd name="connsiteY105" fmla="*/ 216847 h 567628"/>
              <a:gd name="connsiteX106" fmla="*/ 274781 w 606368"/>
              <a:gd name="connsiteY106" fmla="*/ 216847 h 567628"/>
              <a:gd name="connsiteX107" fmla="*/ 179800 w 606368"/>
              <a:gd name="connsiteY107" fmla="*/ 199065 h 567628"/>
              <a:gd name="connsiteX108" fmla="*/ 236746 w 606368"/>
              <a:gd name="connsiteY108" fmla="*/ 199065 h 567628"/>
              <a:gd name="connsiteX109" fmla="*/ 236746 w 606368"/>
              <a:gd name="connsiteY109" fmla="*/ 216847 h 567628"/>
              <a:gd name="connsiteX110" fmla="*/ 179800 w 606368"/>
              <a:gd name="connsiteY110" fmla="*/ 216847 h 567628"/>
              <a:gd name="connsiteX111" fmla="*/ 84820 w 606368"/>
              <a:gd name="connsiteY111" fmla="*/ 199065 h 567628"/>
              <a:gd name="connsiteX112" fmla="*/ 141766 w 606368"/>
              <a:gd name="connsiteY112" fmla="*/ 199065 h 567628"/>
              <a:gd name="connsiteX113" fmla="*/ 141766 w 606368"/>
              <a:gd name="connsiteY113" fmla="*/ 216847 h 567628"/>
              <a:gd name="connsiteX114" fmla="*/ 84820 w 606368"/>
              <a:gd name="connsiteY114" fmla="*/ 216847 h 567628"/>
              <a:gd name="connsiteX115" fmla="*/ 36757 w 606368"/>
              <a:gd name="connsiteY115" fmla="*/ 150550 h 567628"/>
              <a:gd name="connsiteX116" fmla="*/ 36757 w 606368"/>
              <a:gd name="connsiteY116" fmla="*/ 549854 h 567628"/>
              <a:gd name="connsiteX117" fmla="*/ 446165 w 606368"/>
              <a:gd name="connsiteY117" fmla="*/ 549854 h 567628"/>
              <a:gd name="connsiteX118" fmla="*/ 446165 w 606368"/>
              <a:gd name="connsiteY118" fmla="*/ 426587 h 567628"/>
              <a:gd name="connsiteX119" fmla="*/ 569611 w 606368"/>
              <a:gd name="connsiteY119" fmla="*/ 426587 h 567628"/>
              <a:gd name="connsiteX120" fmla="*/ 569611 w 606368"/>
              <a:gd name="connsiteY120" fmla="*/ 150550 h 567628"/>
              <a:gd name="connsiteX121" fmla="*/ 17800 w 606368"/>
              <a:gd name="connsiteY121" fmla="*/ 55723 h 567628"/>
              <a:gd name="connsiteX122" fmla="*/ 17800 w 606368"/>
              <a:gd name="connsiteY122" fmla="*/ 132775 h 567628"/>
              <a:gd name="connsiteX123" fmla="*/ 18957 w 606368"/>
              <a:gd name="connsiteY123" fmla="*/ 132775 h 567628"/>
              <a:gd name="connsiteX124" fmla="*/ 587411 w 606368"/>
              <a:gd name="connsiteY124" fmla="*/ 132775 h 567628"/>
              <a:gd name="connsiteX125" fmla="*/ 588568 w 606368"/>
              <a:gd name="connsiteY125" fmla="*/ 132775 h 567628"/>
              <a:gd name="connsiteX126" fmla="*/ 588568 w 606368"/>
              <a:gd name="connsiteY126" fmla="*/ 55723 h 567628"/>
              <a:gd name="connsiteX127" fmla="*/ 539973 w 606368"/>
              <a:gd name="connsiteY127" fmla="*/ 55723 h 567628"/>
              <a:gd name="connsiteX128" fmla="*/ 539973 w 606368"/>
              <a:gd name="connsiteY128" fmla="*/ 93671 h 567628"/>
              <a:gd name="connsiteX129" fmla="*/ 484169 w 606368"/>
              <a:gd name="connsiteY129" fmla="*/ 93671 h 567628"/>
              <a:gd name="connsiteX130" fmla="*/ 484169 w 606368"/>
              <a:gd name="connsiteY130" fmla="*/ 55723 h 567628"/>
              <a:gd name="connsiteX131" fmla="*/ 435485 w 606368"/>
              <a:gd name="connsiteY131" fmla="*/ 55723 h 567628"/>
              <a:gd name="connsiteX132" fmla="*/ 435485 w 606368"/>
              <a:gd name="connsiteY132" fmla="*/ 93671 h 567628"/>
              <a:gd name="connsiteX133" fmla="*/ 379770 w 606368"/>
              <a:gd name="connsiteY133" fmla="*/ 93671 h 567628"/>
              <a:gd name="connsiteX134" fmla="*/ 379770 w 606368"/>
              <a:gd name="connsiteY134" fmla="*/ 55723 h 567628"/>
              <a:gd name="connsiteX135" fmla="*/ 331086 w 606368"/>
              <a:gd name="connsiteY135" fmla="*/ 55723 h 567628"/>
              <a:gd name="connsiteX136" fmla="*/ 331086 w 606368"/>
              <a:gd name="connsiteY136" fmla="*/ 93671 h 567628"/>
              <a:gd name="connsiteX137" fmla="*/ 275282 w 606368"/>
              <a:gd name="connsiteY137" fmla="*/ 93671 h 567628"/>
              <a:gd name="connsiteX138" fmla="*/ 275282 w 606368"/>
              <a:gd name="connsiteY138" fmla="*/ 55723 h 567628"/>
              <a:gd name="connsiteX139" fmla="*/ 226687 w 606368"/>
              <a:gd name="connsiteY139" fmla="*/ 55723 h 567628"/>
              <a:gd name="connsiteX140" fmla="*/ 226687 w 606368"/>
              <a:gd name="connsiteY140" fmla="*/ 93671 h 567628"/>
              <a:gd name="connsiteX141" fmla="*/ 170883 w 606368"/>
              <a:gd name="connsiteY141" fmla="*/ 93671 h 567628"/>
              <a:gd name="connsiteX142" fmla="*/ 170883 w 606368"/>
              <a:gd name="connsiteY142" fmla="*/ 55723 h 567628"/>
              <a:gd name="connsiteX143" fmla="*/ 122199 w 606368"/>
              <a:gd name="connsiteY143" fmla="*/ 55723 h 567628"/>
              <a:gd name="connsiteX144" fmla="*/ 122199 w 606368"/>
              <a:gd name="connsiteY144" fmla="*/ 93671 h 567628"/>
              <a:gd name="connsiteX145" fmla="*/ 66484 w 606368"/>
              <a:gd name="connsiteY145" fmla="*/ 93671 h 567628"/>
              <a:gd name="connsiteX146" fmla="*/ 66484 w 606368"/>
              <a:gd name="connsiteY146" fmla="*/ 55723 h 567628"/>
              <a:gd name="connsiteX147" fmla="*/ 501969 w 606368"/>
              <a:gd name="connsiteY147" fmla="*/ 17774 h 567628"/>
              <a:gd name="connsiteX148" fmla="*/ 501969 w 606368"/>
              <a:gd name="connsiteY148" fmla="*/ 75897 h 567628"/>
              <a:gd name="connsiteX149" fmla="*/ 522173 w 606368"/>
              <a:gd name="connsiteY149" fmla="*/ 75897 h 567628"/>
              <a:gd name="connsiteX150" fmla="*/ 522173 w 606368"/>
              <a:gd name="connsiteY150" fmla="*/ 17774 h 567628"/>
              <a:gd name="connsiteX151" fmla="*/ 397570 w 606368"/>
              <a:gd name="connsiteY151" fmla="*/ 17774 h 567628"/>
              <a:gd name="connsiteX152" fmla="*/ 397570 w 606368"/>
              <a:gd name="connsiteY152" fmla="*/ 75897 h 567628"/>
              <a:gd name="connsiteX153" fmla="*/ 417685 w 606368"/>
              <a:gd name="connsiteY153" fmla="*/ 75897 h 567628"/>
              <a:gd name="connsiteX154" fmla="*/ 417685 w 606368"/>
              <a:gd name="connsiteY154" fmla="*/ 17774 h 567628"/>
              <a:gd name="connsiteX155" fmla="*/ 293082 w 606368"/>
              <a:gd name="connsiteY155" fmla="*/ 17774 h 567628"/>
              <a:gd name="connsiteX156" fmla="*/ 293082 w 606368"/>
              <a:gd name="connsiteY156" fmla="*/ 75897 h 567628"/>
              <a:gd name="connsiteX157" fmla="*/ 313285 w 606368"/>
              <a:gd name="connsiteY157" fmla="*/ 75897 h 567628"/>
              <a:gd name="connsiteX158" fmla="*/ 313285 w 606368"/>
              <a:gd name="connsiteY158" fmla="*/ 17774 h 567628"/>
              <a:gd name="connsiteX159" fmla="*/ 188683 w 606368"/>
              <a:gd name="connsiteY159" fmla="*/ 17774 h 567628"/>
              <a:gd name="connsiteX160" fmla="*/ 188683 w 606368"/>
              <a:gd name="connsiteY160" fmla="*/ 75897 h 567628"/>
              <a:gd name="connsiteX161" fmla="*/ 208887 w 606368"/>
              <a:gd name="connsiteY161" fmla="*/ 75897 h 567628"/>
              <a:gd name="connsiteX162" fmla="*/ 208887 w 606368"/>
              <a:gd name="connsiteY162" fmla="*/ 17774 h 567628"/>
              <a:gd name="connsiteX163" fmla="*/ 84284 w 606368"/>
              <a:gd name="connsiteY163" fmla="*/ 17774 h 567628"/>
              <a:gd name="connsiteX164" fmla="*/ 84284 w 606368"/>
              <a:gd name="connsiteY164" fmla="*/ 75897 h 567628"/>
              <a:gd name="connsiteX165" fmla="*/ 104399 w 606368"/>
              <a:gd name="connsiteY165" fmla="*/ 75897 h 567628"/>
              <a:gd name="connsiteX166" fmla="*/ 104399 w 606368"/>
              <a:gd name="connsiteY166" fmla="*/ 17774 h 567628"/>
              <a:gd name="connsiteX167" fmla="*/ 66484 w 606368"/>
              <a:gd name="connsiteY167" fmla="*/ 0 h 567628"/>
              <a:gd name="connsiteX168" fmla="*/ 122199 w 606368"/>
              <a:gd name="connsiteY168" fmla="*/ 0 h 567628"/>
              <a:gd name="connsiteX169" fmla="*/ 122199 w 606368"/>
              <a:gd name="connsiteY169" fmla="*/ 37948 h 567628"/>
              <a:gd name="connsiteX170" fmla="*/ 170883 w 606368"/>
              <a:gd name="connsiteY170" fmla="*/ 37948 h 567628"/>
              <a:gd name="connsiteX171" fmla="*/ 170883 w 606368"/>
              <a:gd name="connsiteY171" fmla="*/ 0 h 567628"/>
              <a:gd name="connsiteX172" fmla="*/ 226687 w 606368"/>
              <a:gd name="connsiteY172" fmla="*/ 0 h 567628"/>
              <a:gd name="connsiteX173" fmla="*/ 226687 w 606368"/>
              <a:gd name="connsiteY173" fmla="*/ 37948 h 567628"/>
              <a:gd name="connsiteX174" fmla="*/ 275282 w 606368"/>
              <a:gd name="connsiteY174" fmla="*/ 37948 h 567628"/>
              <a:gd name="connsiteX175" fmla="*/ 275282 w 606368"/>
              <a:gd name="connsiteY175" fmla="*/ 0 h 567628"/>
              <a:gd name="connsiteX176" fmla="*/ 331086 w 606368"/>
              <a:gd name="connsiteY176" fmla="*/ 0 h 567628"/>
              <a:gd name="connsiteX177" fmla="*/ 331086 w 606368"/>
              <a:gd name="connsiteY177" fmla="*/ 37948 h 567628"/>
              <a:gd name="connsiteX178" fmla="*/ 379770 w 606368"/>
              <a:gd name="connsiteY178" fmla="*/ 37948 h 567628"/>
              <a:gd name="connsiteX179" fmla="*/ 379770 w 606368"/>
              <a:gd name="connsiteY179" fmla="*/ 0 h 567628"/>
              <a:gd name="connsiteX180" fmla="*/ 435485 w 606368"/>
              <a:gd name="connsiteY180" fmla="*/ 0 h 567628"/>
              <a:gd name="connsiteX181" fmla="*/ 435485 w 606368"/>
              <a:gd name="connsiteY181" fmla="*/ 37948 h 567628"/>
              <a:gd name="connsiteX182" fmla="*/ 484169 w 606368"/>
              <a:gd name="connsiteY182" fmla="*/ 37948 h 567628"/>
              <a:gd name="connsiteX183" fmla="*/ 484169 w 606368"/>
              <a:gd name="connsiteY183" fmla="*/ 0 h 567628"/>
              <a:gd name="connsiteX184" fmla="*/ 539973 w 606368"/>
              <a:gd name="connsiteY184" fmla="*/ 0 h 567628"/>
              <a:gd name="connsiteX185" fmla="*/ 539973 w 606368"/>
              <a:gd name="connsiteY185" fmla="*/ 37948 h 567628"/>
              <a:gd name="connsiteX186" fmla="*/ 606368 w 606368"/>
              <a:gd name="connsiteY186" fmla="*/ 37948 h 567628"/>
              <a:gd name="connsiteX187" fmla="*/ 606368 w 606368"/>
              <a:gd name="connsiteY187" fmla="*/ 150550 h 567628"/>
              <a:gd name="connsiteX188" fmla="*/ 587411 w 606368"/>
              <a:gd name="connsiteY188" fmla="*/ 150550 h 567628"/>
              <a:gd name="connsiteX189" fmla="*/ 587411 w 606368"/>
              <a:gd name="connsiteY189" fmla="*/ 435475 h 567628"/>
              <a:gd name="connsiteX190" fmla="*/ 587411 w 606368"/>
              <a:gd name="connsiteY190" fmla="*/ 444362 h 567628"/>
              <a:gd name="connsiteX191" fmla="*/ 587411 w 606368"/>
              <a:gd name="connsiteY191" fmla="*/ 448628 h 567628"/>
              <a:gd name="connsiteX192" fmla="*/ 468238 w 606368"/>
              <a:gd name="connsiteY192" fmla="*/ 567628 h 567628"/>
              <a:gd name="connsiteX193" fmla="*/ 463966 w 606368"/>
              <a:gd name="connsiteY193" fmla="*/ 567628 h 567628"/>
              <a:gd name="connsiteX194" fmla="*/ 455065 w 606368"/>
              <a:gd name="connsiteY194" fmla="*/ 567628 h 567628"/>
              <a:gd name="connsiteX195" fmla="*/ 18957 w 606368"/>
              <a:gd name="connsiteY195" fmla="*/ 567628 h 567628"/>
              <a:gd name="connsiteX196" fmla="*/ 18957 w 606368"/>
              <a:gd name="connsiteY196" fmla="*/ 150550 h 567628"/>
              <a:gd name="connsiteX197" fmla="*/ 0 w 606368"/>
              <a:gd name="connsiteY197" fmla="*/ 150550 h 567628"/>
              <a:gd name="connsiteX198" fmla="*/ 0 w 606368"/>
              <a:gd name="connsiteY198" fmla="*/ 37948 h 567628"/>
              <a:gd name="connsiteX199" fmla="*/ 66484 w 606368"/>
              <a:gd name="connsiteY199" fmla="*/ 37948 h 56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606368" h="567628">
                <a:moveTo>
                  <a:pt x="369621" y="483514"/>
                </a:moveTo>
                <a:lnTo>
                  <a:pt x="426567" y="483514"/>
                </a:lnTo>
                <a:lnTo>
                  <a:pt x="426567" y="501296"/>
                </a:lnTo>
                <a:lnTo>
                  <a:pt x="369621" y="501296"/>
                </a:lnTo>
                <a:close/>
                <a:moveTo>
                  <a:pt x="274781" y="483514"/>
                </a:moveTo>
                <a:lnTo>
                  <a:pt x="331727" y="483514"/>
                </a:lnTo>
                <a:lnTo>
                  <a:pt x="331727" y="501296"/>
                </a:lnTo>
                <a:lnTo>
                  <a:pt x="274781" y="501296"/>
                </a:lnTo>
                <a:close/>
                <a:moveTo>
                  <a:pt x="179800" y="483514"/>
                </a:moveTo>
                <a:lnTo>
                  <a:pt x="236746" y="483514"/>
                </a:lnTo>
                <a:lnTo>
                  <a:pt x="236746" y="501296"/>
                </a:lnTo>
                <a:lnTo>
                  <a:pt x="179800" y="501296"/>
                </a:lnTo>
                <a:close/>
                <a:moveTo>
                  <a:pt x="84820" y="483514"/>
                </a:moveTo>
                <a:lnTo>
                  <a:pt x="141766" y="483514"/>
                </a:lnTo>
                <a:lnTo>
                  <a:pt x="141766" y="501296"/>
                </a:lnTo>
                <a:lnTo>
                  <a:pt x="84820" y="501296"/>
                </a:lnTo>
                <a:close/>
                <a:moveTo>
                  <a:pt x="463966" y="444362"/>
                </a:moveTo>
                <a:lnTo>
                  <a:pt x="463966" y="546743"/>
                </a:lnTo>
                <a:lnTo>
                  <a:pt x="566495" y="444362"/>
                </a:lnTo>
                <a:close/>
                <a:moveTo>
                  <a:pt x="369621" y="426638"/>
                </a:moveTo>
                <a:lnTo>
                  <a:pt x="426567" y="426638"/>
                </a:lnTo>
                <a:lnTo>
                  <a:pt x="426567" y="444350"/>
                </a:lnTo>
                <a:lnTo>
                  <a:pt x="369621" y="444350"/>
                </a:lnTo>
                <a:close/>
                <a:moveTo>
                  <a:pt x="274781" y="426638"/>
                </a:moveTo>
                <a:lnTo>
                  <a:pt x="331727" y="426638"/>
                </a:lnTo>
                <a:lnTo>
                  <a:pt x="331727" y="444350"/>
                </a:lnTo>
                <a:lnTo>
                  <a:pt x="274781" y="444350"/>
                </a:lnTo>
                <a:close/>
                <a:moveTo>
                  <a:pt x="179800" y="426638"/>
                </a:moveTo>
                <a:lnTo>
                  <a:pt x="236746" y="426638"/>
                </a:lnTo>
                <a:lnTo>
                  <a:pt x="236746" y="444350"/>
                </a:lnTo>
                <a:lnTo>
                  <a:pt x="179800" y="444350"/>
                </a:lnTo>
                <a:close/>
                <a:moveTo>
                  <a:pt x="84820" y="426638"/>
                </a:moveTo>
                <a:lnTo>
                  <a:pt x="141766" y="426638"/>
                </a:lnTo>
                <a:lnTo>
                  <a:pt x="141766" y="444350"/>
                </a:lnTo>
                <a:lnTo>
                  <a:pt x="84820" y="444350"/>
                </a:lnTo>
                <a:close/>
                <a:moveTo>
                  <a:pt x="464602" y="369763"/>
                </a:moveTo>
                <a:lnTo>
                  <a:pt x="521548" y="369763"/>
                </a:lnTo>
                <a:lnTo>
                  <a:pt x="521548" y="387475"/>
                </a:lnTo>
                <a:lnTo>
                  <a:pt x="464602" y="387475"/>
                </a:lnTo>
                <a:close/>
                <a:moveTo>
                  <a:pt x="369621" y="369763"/>
                </a:moveTo>
                <a:lnTo>
                  <a:pt x="426567" y="369763"/>
                </a:lnTo>
                <a:lnTo>
                  <a:pt x="426567" y="387475"/>
                </a:lnTo>
                <a:lnTo>
                  <a:pt x="369621" y="387475"/>
                </a:lnTo>
                <a:close/>
                <a:moveTo>
                  <a:pt x="274781" y="369763"/>
                </a:moveTo>
                <a:lnTo>
                  <a:pt x="331727" y="369763"/>
                </a:lnTo>
                <a:lnTo>
                  <a:pt x="331727" y="387475"/>
                </a:lnTo>
                <a:lnTo>
                  <a:pt x="274781" y="387475"/>
                </a:lnTo>
                <a:close/>
                <a:moveTo>
                  <a:pt x="179800" y="369763"/>
                </a:moveTo>
                <a:lnTo>
                  <a:pt x="236746" y="369763"/>
                </a:lnTo>
                <a:lnTo>
                  <a:pt x="236746" y="387475"/>
                </a:lnTo>
                <a:lnTo>
                  <a:pt x="179800" y="387475"/>
                </a:lnTo>
                <a:close/>
                <a:moveTo>
                  <a:pt x="84820" y="369763"/>
                </a:moveTo>
                <a:lnTo>
                  <a:pt x="141766" y="369763"/>
                </a:lnTo>
                <a:lnTo>
                  <a:pt x="141766" y="387475"/>
                </a:lnTo>
                <a:lnTo>
                  <a:pt x="84820" y="387475"/>
                </a:lnTo>
                <a:close/>
                <a:moveTo>
                  <a:pt x="464602" y="312816"/>
                </a:moveTo>
                <a:lnTo>
                  <a:pt x="521548" y="312816"/>
                </a:lnTo>
                <a:lnTo>
                  <a:pt x="521548" y="330598"/>
                </a:lnTo>
                <a:lnTo>
                  <a:pt x="464602" y="330598"/>
                </a:lnTo>
                <a:close/>
                <a:moveTo>
                  <a:pt x="369621" y="312816"/>
                </a:moveTo>
                <a:lnTo>
                  <a:pt x="426567" y="312816"/>
                </a:lnTo>
                <a:lnTo>
                  <a:pt x="426567" y="330598"/>
                </a:lnTo>
                <a:lnTo>
                  <a:pt x="369621" y="330598"/>
                </a:lnTo>
                <a:close/>
                <a:moveTo>
                  <a:pt x="274781" y="312816"/>
                </a:moveTo>
                <a:lnTo>
                  <a:pt x="331727" y="312816"/>
                </a:lnTo>
                <a:lnTo>
                  <a:pt x="331727" y="330598"/>
                </a:lnTo>
                <a:lnTo>
                  <a:pt x="274781" y="330598"/>
                </a:lnTo>
                <a:close/>
                <a:moveTo>
                  <a:pt x="179800" y="312816"/>
                </a:moveTo>
                <a:lnTo>
                  <a:pt x="236746" y="312816"/>
                </a:lnTo>
                <a:lnTo>
                  <a:pt x="236746" y="330598"/>
                </a:lnTo>
                <a:lnTo>
                  <a:pt x="179800" y="330598"/>
                </a:lnTo>
                <a:close/>
                <a:moveTo>
                  <a:pt x="84820" y="312816"/>
                </a:moveTo>
                <a:lnTo>
                  <a:pt x="141766" y="312816"/>
                </a:lnTo>
                <a:lnTo>
                  <a:pt x="141766" y="330598"/>
                </a:lnTo>
                <a:lnTo>
                  <a:pt x="84820" y="330598"/>
                </a:lnTo>
                <a:close/>
                <a:moveTo>
                  <a:pt x="464602" y="255941"/>
                </a:moveTo>
                <a:lnTo>
                  <a:pt x="521548" y="255941"/>
                </a:lnTo>
                <a:lnTo>
                  <a:pt x="521548" y="273723"/>
                </a:lnTo>
                <a:lnTo>
                  <a:pt x="464602" y="273723"/>
                </a:lnTo>
                <a:close/>
                <a:moveTo>
                  <a:pt x="369621" y="255941"/>
                </a:moveTo>
                <a:lnTo>
                  <a:pt x="426567" y="255941"/>
                </a:lnTo>
                <a:lnTo>
                  <a:pt x="426567" y="273723"/>
                </a:lnTo>
                <a:lnTo>
                  <a:pt x="369621" y="273723"/>
                </a:lnTo>
                <a:close/>
                <a:moveTo>
                  <a:pt x="274781" y="255941"/>
                </a:moveTo>
                <a:lnTo>
                  <a:pt x="331727" y="255941"/>
                </a:lnTo>
                <a:lnTo>
                  <a:pt x="331727" y="273723"/>
                </a:lnTo>
                <a:lnTo>
                  <a:pt x="274781" y="273723"/>
                </a:lnTo>
                <a:close/>
                <a:moveTo>
                  <a:pt x="179800" y="255941"/>
                </a:moveTo>
                <a:lnTo>
                  <a:pt x="236746" y="255941"/>
                </a:lnTo>
                <a:lnTo>
                  <a:pt x="236746" y="273723"/>
                </a:lnTo>
                <a:lnTo>
                  <a:pt x="179800" y="273723"/>
                </a:lnTo>
                <a:close/>
                <a:moveTo>
                  <a:pt x="84820" y="255941"/>
                </a:moveTo>
                <a:lnTo>
                  <a:pt x="141766" y="255941"/>
                </a:lnTo>
                <a:lnTo>
                  <a:pt x="141766" y="273723"/>
                </a:lnTo>
                <a:lnTo>
                  <a:pt x="84820" y="273723"/>
                </a:lnTo>
                <a:close/>
                <a:moveTo>
                  <a:pt x="464602" y="199065"/>
                </a:moveTo>
                <a:lnTo>
                  <a:pt x="521548" y="199065"/>
                </a:lnTo>
                <a:lnTo>
                  <a:pt x="521548" y="216847"/>
                </a:lnTo>
                <a:lnTo>
                  <a:pt x="464602" y="216847"/>
                </a:lnTo>
                <a:close/>
                <a:moveTo>
                  <a:pt x="369621" y="199065"/>
                </a:moveTo>
                <a:lnTo>
                  <a:pt x="426567" y="199065"/>
                </a:lnTo>
                <a:lnTo>
                  <a:pt x="426567" y="216847"/>
                </a:lnTo>
                <a:lnTo>
                  <a:pt x="369621" y="216847"/>
                </a:lnTo>
                <a:close/>
                <a:moveTo>
                  <a:pt x="274781" y="199065"/>
                </a:moveTo>
                <a:lnTo>
                  <a:pt x="331727" y="199065"/>
                </a:lnTo>
                <a:lnTo>
                  <a:pt x="331727" y="216847"/>
                </a:lnTo>
                <a:lnTo>
                  <a:pt x="274781" y="216847"/>
                </a:lnTo>
                <a:close/>
                <a:moveTo>
                  <a:pt x="179800" y="199065"/>
                </a:moveTo>
                <a:lnTo>
                  <a:pt x="236746" y="199065"/>
                </a:lnTo>
                <a:lnTo>
                  <a:pt x="236746" y="216847"/>
                </a:lnTo>
                <a:lnTo>
                  <a:pt x="179800" y="216847"/>
                </a:lnTo>
                <a:close/>
                <a:moveTo>
                  <a:pt x="84820" y="199065"/>
                </a:moveTo>
                <a:lnTo>
                  <a:pt x="141766" y="199065"/>
                </a:lnTo>
                <a:lnTo>
                  <a:pt x="141766" y="216847"/>
                </a:lnTo>
                <a:lnTo>
                  <a:pt x="84820" y="216847"/>
                </a:lnTo>
                <a:close/>
                <a:moveTo>
                  <a:pt x="36757" y="150550"/>
                </a:moveTo>
                <a:lnTo>
                  <a:pt x="36757" y="549854"/>
                </a:lnTo>
                <a:lnTo>
                  <a:pt x="446165" y="549854"/>
                </a:lnTo>
                <a:lnTo>
                  <a:pt x="446165" y="426587"/>
                </a:lnTo>
                <a:lnTo>
                  <a:pt x="569611" y="426587"/>
                </a:lnTo>
                <a:lnTo>
                  <a:pt x="569611" y="150550"/>
                </a:lnTo>
                <a:close/>
                <a:moveTo>
                  <a:pt x="17800" y="55723"/>
                </a:moveTo>
                <a:lnTo>
                  <a:pt x="17800" y="132775"/>
                </a:lnTo>
                <a:lnTo>
                  <a:pt x="18957" y="132775"/>
                </a:lnTo>
                <a:lnTo>
                  <a:pt x="587411" y="132775"/>
                </a:lnTo>
                <a:lnTo>
                  <a:pt x="588568" y="132775"/>
                </a:lnTo>
                <a:lnTo>
                  <a:pt x="588568" y="55723"/>
                </a:lnTo>
                <a:lnTo>
                  <a:pt x="539973" y="55723"/>
                </a:lnTo>
                <a:lnTo>
                  <a:pt x="539973" y="93671"/>
                </a:lnTo>
                <a:lnTo>
                  <a:pt x="484169" y="93671"/>
                </a:lnTo>
                <a:lnTo>
                  <a:pt x="484169" y="55723"/>
                </a:lnTo>
                <a:lnTo>
                  <a:pt x="435485" y="55723"/>
                </a:lnTo>
                <a:lnTo>
                  <a:pt x="435485" y="93671"/>
                </a:lnTo>
                <a:lnTo>
                  <a:pt x="379770" y="93671"/>
                </a:lnTo>
                <a:lnTo>
                  <a:pt x="379770" y="55723"/>
                </a:lnTo>
                <a:lnTo>
                  <a:pt x="331086" y="55723"/>
                </a:lnTo>
                <a:lnTo>
                  <a:pt x="331086" y="93671"/>
                </a:lnTo>
                <a:lnTo>
                  <a:pt x="275282" y="93671"/>
                </a:lnTo>
                <a:lnTo>
                  <a:pt x="275282" y="55723"/>
                </a:lnTo>
                <a:lnTo>
                  <a:pt x="226687" y="55723"/>
                </a:lnTo>
                <a:lnTo>
                  <a:pt x="226687" y="93671"/>
                </a:lnTo>
                <a:lnTo>
                  <a:pt x="170883" y="93671"/>
                </a:lnTo>
                <a:lnTo>
                  <a:pt x="170883" y="55723"/>
                </a:lnTo>
                <a:lnTo>
                  <a:pt x="122199" y="55723"/>
                </a:lnTo>
                <a:lnTo>
                  <a:pt x="122199" y="93671"/>
                </a:lnTo>
                <a:lnTo>
                  <a:pt x="66484" y="93671"/>
                </a:lnTo>
                <a:lnTo>
                  <a:pt x="66484" y="55723"/>
                </a:lnTo>
                <a:close/>
                <a:moveTo>
                  <a:pt x="501969" y="17774"/>
                </a:moveTo>
                <a:lnTo>
                  <a:pt x="501969" y="75897"/>
                </a:lnTo>
                <a:lnTo>
                  <a:pt x="522173" y="75897"/>
                </a:lnTo>
                <a:lnTo>
                  <a:pt x="522173" y="17774"/>
                </a:lnTo>
                <a:close/>
                <a:moveTo>
                  <a:pt x="397570" y="17774"/>
                </a:moveTo>
                <a:lnTo>
                  <a:pt x="397570" y="75897"/>
                </a:lnTo>
                <a:lnTo>
                  <a:pt x="417685" y="75897"/>
                </a:lnTo>
                <a:lnTo>
                  <a:pt x="417685" y="17774"/>
                </a:lnTo>
                <a:close/>
                <a:moveTo>
                  <a:pt x="293082" y="17774"/>
                </a:moveTo>
                <a:lnTo>
                  <a:pt x="293082" y="75897"/>
                </a:lnTo>
                <a:lnTo>
                  <a:pt x="313285" y="75897"/>
                </a:lnTo>
                <a:lnTo>
                  <a:pt x="313285" y="17774"/>
                </a:lnTo>
                <a:close/>
                <a:moveTo>
                  <a:pt x="188683" y="17774"/>
                </a:moveTo>
                <a:lnTo>
                  <a:pt x="188683" y="75897"/>
                </a:lnTo>
                <a:lnTo>
                  <a:pt x="208887" y="75897"/>
                </a:lnTo>
                <a:lnTo>
                  <a:pt x="208887" y="17774"/>
                </a:lnTo>
                <a:close/>
                <a:moveTo>
                  <a:pt x="84284" y="17774"/>
                </a:moveTo>
                <a:lnTo>
                  <a:pt x="84284" y="75897"/>
                </a:lnTo>
                <a:lnTo>
                  <a:pt x="104399" y="75897"/>
                </a:lnTo>
                <a:lnTo>
                  <a:pt x="104399" y="17774"/>
                </a:lnTo>
                <a:close/>
                <a:moveTo>
                  <a:pt x="66484" y="0"/>
                </a:moveTo>
                <a:lnTo>
                  <a:pt x="122199" y="0"/>
                </a:lnTo>
                <a:lnTo>
                  <a:pt x="122199" y="37948"/>
                </a:lnTo>
                <a:lnTo>
                  <a:pt x="170883" y="37948"/>
                </a:lnTo>
                <a:lnTo>
                  <a:pt x="170883" y="0"/>
                </a:lnTo>
                <a:lnTo>
                  <a:pt x="226687" y="0"/>
                </a:lnTo>
                <a:lnTo>
                  <a:pt x="226687" y="37948"/>
                </a:lnTo>
                <a:lnTo>
                  <a:pt x="275282" y="37948"/>
                </a:lnTo>
                <a:lnTo>
                  <a:pt x="275282" y="0"/>
                </a:lnTo>
                <a:lnTo>
                  <a:pt x="331086" y="0"/>
                </a:lnTo>
                <a:lnTo>
                  <a:pt x="331086" y="37948"/>
                </a:lnTo>
                <a:lnTo>
                  <a:pt x="379770" y="37948"/>
                </a:lnTo>
                <a:lnTo>
                  <a:pt x="379770" y="0"/>
                </a:lnTo>
                <a:lnTo>
                  <a:pt x="435485" y="0"/>
                </a:lnTo>
                <a:lnTo>
                  <a:pt x="435485" y="37948"/>
                </a:lnTo>
                <a:lnTo>
                  <a:pt x="484169" y="37948"/>
                </a:lnTo>
                <a:lnTo>
                  <a:pt x="484169" y="0"/>
                </a:lnTo>
                <a:lnTo>
                  <a:pt x="539973" y="0"/>
                </a:lnTo>
                <a:lnTo>
                  <a:pt x="539973" y="37948"/>
                </a:lnTo>
                <a:lnTo>
                  <a:pt x="606368" y="37948"/>
                </a:lnTo>
                <a:lnTo>
                  <a:pt x="606368" y="150550"/>
                </a:lnTo>
                <a:lnTo>
                  <a:pt x="587411" y="150550"/>
                </a:lnTo>
                <a:lnTo>
                  <a:pt x="587411" y="435475"/>
                </a:lnTo>
                <a:lnTo>
                  <a:pt x="587411" y="444362"/>
                </a:lnTo>
                <a:lnTo>
                  <a:pt x="587411" y="448628"/>
                </a:lnTo>
                <a:lnTo>
                  <a:pt x="468238" y="567628"/>
                </a:lnTo>
                <a:lnTo>
                  <a:pt x="463966" y="567628"/>
                </a:lnTo>
                <a:lnTo>
                  <a:pt x="455065" y="567628"/>
                </a:lnTo>
                <a:lnTo>
                  <a:pt x="18957" y="567628"/>
                </a:lnTo>
                <a:lnTo>
                  <a:pt x="18957" y="150550"/>
                </a:lnTo>
                <a:lnTo>
                  <a:pt x="0" y="150550"/>
                </a:lnTo>
                <a:lnTo>
                  <a:pt x="0" y="37948"/>
                </a:lnTo>
                <a:lnTo>
                  <a:pt x="66484" y="37948"/>
                </a:lnTo>
                <a:close/>
              </a:path>
            </a:pathLst>
          </a:custGeom>
          <a:solidFill>
            <a:srgbClr val="FFFFFF"/>
          </a:solidFill>
          <a:ln w="8037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淘宝-想搞设计PPT(倒卖必究)-87"/>
          <p:cNvSpPr/>
          <p:nvPr/>
        </p:nvSpPr>
        <p:spPr>
          <a:xfrm>
            <a:off x="7266024" y="4489340"/>
            <a:ext cx="488806" cy="505797"/>
          </a:xfrm>
          <a:custGeom>
            <a:avLst/>
            <a:gdLst>
              <a:gd name="connsiteX0" fmla="*/ 373591 w 584705"/>
              <a:gd name="connsiteY0" fmla="*/ 524301 h 605028"/>
              <a:gd name="connsiteX1" fmla="*/ 393807 w 584705"/>
              <a:gd name="connsiteY1" fmla="*/ 524301 h 605028"/>
              <a:gd name="connsiteX2" fmla="*/ 403916 w 584705"/>
              <a:gd name="connsiteY2" fmla="*/ 534392 h 605028"/>
              <a:gd name="connsiteX3" fmla="*/ 393807 w 584705"/>
              <a:gd name="connsiteY3" fmla="*/ 544483 h 605028"/>
              <a:gd name="connsiteX4" fmla="*/ 373591 w 584705"/>
              <a:gd name="connsiteY4" fmla="*/ 544483 h 605028"/>
              <a:gd name="connsiteX5" fmla="*/ 363482 w 584705"/>
              <a:gd name="connsiteY5" fmla="*/ 534392 h 605028"/>
              <a:gd name="connsiteX6" fmla="*/ 373591 w 584705"/>
              <a:gd name="connsiteY6" fmla="*/ 524301 h 605028"/>
              <a:gd name="connsiteX7" fmla="*/ 333281 w 584705"/>
              <a:gd name="connsiteY7" fmla="*/ 524301 h 605028"/>
              <a:gd name="connsiteX8" fmla="*/ 343372 w 584705"/>
              <a:gd name="connsiteY8" fmla="*/ 534392 h 605028"/>
              <a:gd name="connsiteX9" fmla="*/ 333281 w 584705"/>
              <a:gd name="connsiteY9" fmla="*/ 544483 h 605028"/>
              <a:gd name="connsiteX10" fmla="*/ 323190 w 584705"/>
              <a:gd name="connsiteY10" fmla="*/ 534392 h 605028"/>
              <a:gd name="connsiteX11" fmla="*/ 333281 w 584705"/>
              <a:gd name="connsiteY11" fmla="*/ 524301 h 605028"/>
              <a:gd name="connsiteX12" fmla="*/ 272611 w 584705"/>
              <a:gd name="connsiteY12" fmla="*/ 524301 h 605028"/>
              <a:gd name="connsiteX13" fmla="*/ 292829 w 584705"/>
              <a:gd name="connsiteY13" fmla="*/ 524301 h 605028"/>
              <a:gd name="connsiteX14" fmla="*/ 302937 w 584705"/>
              <a:gd name="connsiteY14" fmla="*/ 534392 h 605028"/>
              <a:gd name="connsiteX15" fmla="*/ 292829 w 584705"/>
              <a:gd name="connsiteY15" fmla="*/ 544483 h 605028"/>
              <a:gd name="connsiteX16" fmla="*/ 272611 w 584705"/>
              <a:gd name="connsiteY16" fmla="*/ 544483 h 605028"/>
              <a:gd name="connsiteX17" fmla="*/ 262503 w 584705"/>
              <a:gd name="connsiteY17" fmla="*/ 534392 h 605028"/>
              <a:gd name="connsiteX18" fmla="*/ 272611 w 584705"/>
              <a:gd name="connsiteY18" fmla="*/ 524301 h 605028"/>
              <a:gd name="connsiteX19" fmla="*/ 383735 w 584705"/>
              <a:gd name="connsiteY19" fmla="*/ 473988 h 605028"/>
              <a:gd name="connsiteX20" fmla="*/ 393826 w 584705"/>
              <a:gd name="connsiteY20" fmla="*/ 473988 h 605028"/>
              <a:gd name="connsiteX21" fmla="*/ 403917 w 584705"/>
              <a:gd name="connsiteY21" fmla="*/ 484079 h 605028"/>
              <a:gd name="connsiteX22" fmla="*/ 393826 w 584705"/>
              <a:gd name="connsiteY22" fmla="*/ 494170 h 605028"/>
              <a:gd name="connsiteX23" fmla="*/ 383735 w 584705"/>
              <a:gd name="connsiteY23" fmla="*/ 494170 h 605028"/>
              <a:gd name="connsiteX24" fmla="*/ 373644 w 584705"/>
              <a:gd name="connsiteY24" fmla="*/ 484079 h 605028"/>
              <a:gd name="connsiteX25" fmla="*/ 383735 w 584705"/>
              <a:gd name="connsiteY25" fmla="*/ 473988 h 605028"/>
              <a:gd name="connsiteX26" fmla="*/ 343336 w 584705"/>
              <a:gd name="connsiteY26" fmla="*/ 473988 h 605028"/>
              <a:gd name="connsiteX27" fmla="*/ 353392 w 584705"/>
              <a:gd name="connsiteY27" fmla="*/ 484079 h 605028"/>
              <a:gd name="connsiteX28" fmla="*/ 343336 w 584705"/>
              <a:gd name="connsiteY28" fmla="*/ 494170 h 605028"/>
              <a:gd name="connsiteX29" fmla="*/ 333280 w 584705"/>
              <a:gd name="connsiteY29" fmla="*/ 484079 h 605028"/>
              <a:gd name="connsiteX30" fmla="*/ 343336 w 584705"/>
              <a:gd name="connsiteY30" fmla="*/ 473988 h 605028"/>
              <a:gd name="connsiteX31" fmla="*/ 272622 w 584705"/>
              <a:gd name="connsiteY31" fmla="*/ 473988 h 605028"/>
              <a:gd name="connsiteX32" fmla="*/ 302979 w 584705"/>
              <a:gd name="connsiteY32" fmla="*/ 473988 h 605028"/>
              <a:gd name="connsiteX33" fmla="*/ 313098 w 584705"/>
              <a:gd name="connsiteY33" fmla="*/ 484079 h 605028"/>
              <a:gd name="connsiteX34" fmla="*/ 302979 w 584705"/>
              <a:gd name="connsiteY34" fmla="*/ 494170 h 605028"/>
              <a:gd name="connsiteX35" fmla="*/ 272622 w 584705"/>
              <a:gd name="connsiteY35" fmla="*/ 494170 h 605028"/>
              <a:gd name="connsiteX36" fmla="*/ 262503 w 584705"/>
              <a:gd name="connsiteY36" fmla="*/ 484079 h 605028"/>
              <a:gd name="connsiteX37" fmla="*/ 272622 w 584705"/>
              <a:gd name="connsiteY37" fmla="*/ 473988 h 605028"/>
              <a:gd name="connsiteX38" fmla="*/ 529213 w 584705"/>
              <a:gd name="connsiteY38" fmla="*/ 470872 h 605028"/>
              <a:gd name="connsiteX39" fmla="*/ 509994 w 584705"/>
              <a:gd name="connsiteY39" fmla="*/ 478981 h 605028"/>
              <a:gd name="connsiteX40" fmla="*/ 508009 w 584705"/>
              <a:gd name="connsiteY40" fmla="*/ 480963 h 605028"/>
              <a:gd name="connsiteX41" fmla="*/ 495827 w 584705"/>
              <a:gd name="connsiteY41" fmla="*/ 498082 h 605028"/>
              <a:gd name="connsiteX42" fmla="*/ 501963 w 584705"/>
              <a:gd name="connsiteY42" fmla="*/ 508173 h 605028"/>
              <a:gd name="connsiteX43" fmla="*/ 517032 w 584705"/>
              <a:gd name="connsiteY43" fmla="*/ 552592 h 605028"/>
              <a:gd name="connsiteX44" fmla="*/ 558448 w 584705"/>
              <a:gd name="connsiteY44" fmla="*/ 515291 h 605028"/>
              <a:gd name="connsiteX45" fmla="*/ 566569 w 584705"/>
              <a:gd name="connsiteY45" fmla="*/ 501145 h 605028"/>
              <a:gd name="connsiteX46" fmla="*/ 554568 w 584705"/>
              <a:gd name="connsiteY46" fmla="*/ 482765 h 605028"/>
              <a:gd name="connsiteX47" fmla="*/ 549425 w 584705"/>
              <a:gd name="connsiteY47" fmla="*/ 479972 h 605028"/>
              <a:gd name="connsiteX48" fmla="*/ 547349 w 584705"/>
              <a:gd name="connsiteY48" fmla="*/ 477990 h 605028"/>
              <a:gd name="connsiteX49" fmla="*/ 531108 w 584705"/>
              <a:gd name="connsiteY49" fmla="*/ 470963 h 605028"/>
              <a:gd name="connsiteX50" fmla="*/ 529213 w 584705"/>
              <a:gd name="connsiteY50" fmla="*/ 470872 h 605028"/>
              <a:gd name="connsiteX51" fmla="*/ 60561 w 584705"/>
              <a:gd name="connsiteY51" fmla="*/ 453806 h 605028"/>
              <a:gd name="connsiteX52" fmla="*/ 70669 w 584705"/>
              <a:gd name="connsiteY52" fmla="*/ 463891 h 605028"/>
              <a:gd name="connsiteX53" fmla="*/ 121115 w 584705"/>
              <a:gd name="connsiteY53" fmla="*/ 524313 h 605028"/>
              <a:gd name="connsiteX54" fmla="*/ 171652 w 584705"/>
              <a:gd name="connsiteY54" fmla="*/ 463891 h 605028"/>
              <a:gd name="connsiteX55" fmla="*/ 181760 w 584705"/>
              <a:gd name="connsiteY55" fmla="*/ 453806 h 605028"/>
              <a:gd name="connsiteX56" fmla="*/ 191867 w 584705"/>
              <a:gd name="connsiteY56" fmla="*/ 463891 h 605028"/>
              <a:gd name="connsiteX57" fmla="*/ 121115 w 584705"/>
              <a:gd name="connsiteY57" fmla="*/ 544483 h 605028"/>
              <a:gd name="connsiteX58" fmla="*/ 50454 w 584705"/>
              <a:gd name="connsiteY58" fmla="*/ 463891 h 605028"/>
              <a:gd name="connsiteX59" fmla="*/ 60561 w 584705"/>
              <a:gd name="connsiteY59" fmla="*/ 453806 h 605028"/>
              <a:gd name="connsiteX60" fmla="*/ 373591 w 584705"/>
              <a:gd name="connsiteY60" fmla="*/ 423463 h 605028"/>
              <a:gd name="connsiteX61" fmla="*/ 393807 w 584705"/>
              <a:gd name="connsiteY61" fmla="*/ 423463 h 605028"/>
              <a:gd name="connsiteX62" fmla="*/ 403916 w 584705"/>
              <a:gd name="connsiteY62" fmla="*/ 433554 h 605028"/>
              <a:gd name="connsiteX63" fmla="*/ 393807 w 584705"/>
              <a:gd name="connsiteY63" fmla="*/ 443645 h 605028"/>
              <a:gd name="connsiteX64" fmla="*/ 373591 w 584705"/>
              <a:gd name="connsiteY64" fmla="*/ 443645 h 605028"/>
              <a:gd name="connsiteX65" fmla="*/ 363482 w 584705"/>
              <a:gd name="connsiteY65" fmla="*/ 433554 h 605028"/>
              <a:gd name="connsiteX66" fmla="*/ 373591 w 584705"/>
              <a:gd name="connsiteY66" fmla="*/ 423463 h 605028"/>
              <a:gd name="connsiteX67" fmla="*/ 333281 w 584705"/>
              <a:gd name="connsiteY67" fmla="*/ 423463 h 605028"/>
              <a:gd name="connsiteX68" fmla="*/ 343372 w 584705"/>
              <a:gd name="connsiteY68" fmla="*/ 433554 h 605028"/>
              <a:gd name="connsiteX69" fmla="*/ 333281 w 584705"/>
              <a:gd name="connsiteY69" fmla="*/ 443645 h 605028"/>
              <a:gd name="connsiteX70" fmla="*/ 323190 w 584705"/>
              <a:gd name="connsiteY70" fmla="*/ 433554 h 605028"/>
              <a:gd name="connsiteX71" fmla="*/ 333281 w 584705"/>
              <a:gd name="connsiteY71" fmla="*/ 423463 h 605028"/>
              <a:gd name="connsiteX72" fmla="*/ 272611 w 584705"/>
              <a:gd name="connsiteY72" fmla="*/ 423463 h 605028"/>
              <a:gd name="connsiteX73" fmla="*/ 292829 w 584705"/>
              <a:gd name="connsiteY73" fmla="*/ 423463 h 605028"/>
              <a:gd name="connsiteX74" fmla="*/ 302937 w 584705"/>
              <a:gd name="connsiteY74" fmla="*/ 433554 h 605028"/>
              <a:gd name="connsiteX75" fmla="*/ 292829 w 584705"/>
              <a:gd name="connsiteY75" fmla="*/ 443645 h 605028"/>
              <a:gd name="connsiteX76" fmla="*/ 272611 w 584705"/>
              <a:gd name="connsiteY76" fmla="*/ 443645 h 605028"/>
              <a:gd name="connsiteX77" fmla="*/ 262503 w 584705"/>
              <a:gd name="connsiteY77" fmla="*/ 433554 h 605028"/>
              <a:gd name="connsiteX78" fmla="*/ 272611 w 584705"/>
              <a:gd name="connsiteY78" fmla="*/ 423463 h 605028"/>
              <a:gd name="connsiteX79" fmla="*/ 383735 w 584705"/>
              <a:gd name="connsiteY79" fmla="*/ 373150 h 605028"/>
              <a:gd name="connsiteX80" fmla="*/ 393826 w 584705"/>
              <a:gd name="connsiteY80" fmla="*/ 373150 h 605028"/>
              <a:gd name="connsiteX81" fmla="*/ 403917 w 584705"/>
              <a:gd name="connsiteY81" fmla="*/ 383241 h 605028"/>
              <a:gd name="connsiteX82" fmla="*/ 393826 w 584705"/>
              <a:gd name="connsiteY82" fmla="*/ 393332 h 605028"/>
              <a:gd name="connsiteX83" fmla="*/ 383735 w 584705"/>
              <a:gd name="connsiteY83" fmla="*/ 393332 h 605028"/>
              <a:gd name="connsiteX84" fmla="*/ 373644 w 584705"/>
              <a:gd name="connsiteY84" fmla="*/ 383241 h 605028"/>
              <a:gd name="connsiteX85" fmla="*/ 383735 w 584705"/>
              <a:gd name="connsiteY85" fmla="*/ 373150 h 605028"/>
              <a:gd name="connsiteX86" fmla="*/ 343336 w 584705"/>
              <a:gd name="connsiteY86" fmla="*/ 373150 h 605028"/>
              <a:gd name="connsiteX87" fmla="*/ 353392 w 584705"/>
              <a:gd name="connsiteY87" fmla="*/ 383241 h 605028"/>
              <a:gd name="connsiteX88" fmla="*/ 343336 w 584705"/>
              <a:gd name="connsiteY88" fmla="*/ 393332 h 605028"/>
              <a:gd name="connsiteX89" fmla="*/ 333280 w 584705"/>
              <a:gd name="connsiteY89" fmla="*/ 383241 h 605028"/>
              <a:gd name="connsiteX90" fmla="*/ 343336 w 584705"/>
              <a:gd name="connsiteY90" fmla="*/ 373150 h 605028"/>
              <a:gd name="connsiteX91" fmla="*/ 272622 w 584705"/>
              <a:gd name="connsiteY91" fmla="*/ 373150 h 605028"/>
              <a:gd name="connsiteX92" fmla="*/ 302979 w 584705"/>
              <a:gd name="connsiteY92" fmla="*/ 373150 h 605028"/>
              <a:gd name="connsiteX93" fmla="*/ 313098 w 584705"/>
              <a:gd name="connsiteY93" fmla="*/ 383241 h 605028"/>
              <a:gd name="connsiteX94" fmla="*/ 302979 w 584705"/>
              <a:gd name="connsiteY94" fmla="*/ 393332 h 605028"/>
              <a:gd name="connsiteX95" fmla="*/ 272622 w 584705"/>
              <a:gd name="connsiteY95" fmla="*/ 393332 h 605028"/>
              <a:gd name="connsiteX96" fmla="*/ 262503 w 584705"/>
              <a:gd name="connsiteY96" fmla="*/ 383241 h 605028"/>
              <a:gd name="connsiteX97" fmla="*/ 272622 w 584705"/>
              <a:gd name="connsiteY97" fmla="*/ 373150 h 605028"/>
              <a:gd name="connsiteX98" fmla="*/ 373591 w 584705"/>
              <a:gd name="connsiteY98" fmla="*/ 322696 h 605028"/>
              <a:gd name="connsiteX99" fmla="*/ 393807 w 584705"/>
              <a:gd name="connsiteY99" fmla="*/ 322696 h 605028"/>
              <a:gd name="connsiteX100" fmla="*/ 403916 w 584705"/>
              <a:gd name="connsiteY100" fmla="*/ 332787 h 605028"/>
              <a:gd name="connsiteX101" fmla="*/ 393807 w 584705"/>
              <a:gd name="connsiteY101" fmla="*/ 342878 h 605028"/>
              <a:gd name="connsiteX102" fmla="*/ 373591 w 584705"/>
              <a:gd name="connsiteY102" fmla="*/ 342878 h 605028"/>
              <a:gd name="connsiteX103" fmla="*/ 363482 w 584705"/>
              <a:gd name="connsiteY103" fmla="*/ 332787 h 605028"/>
              <a:gd name="connsiteX104" fmla="*/ 373591 w 584705"/>
              <a:gd name="connsiteY104" fmla="*/ 322696 h 605028"/>
              <a:gd name="connsiteX105" fmla="*/ 333281 w 584705"/>
              <a:gd name="connsiteY105" fmla="*/ 322696 h 605028"/>
              <a:gd name="connsiteX106" fmla="*/ 343372 w 584705"/>
              <a:gd name="connsiteY106" fmla="*/ 332787 h 605028"/>
              <a:gd name="connsiteX107" fmla="*/ 333281 w 584705"/>
              <a:gd name="connsiteY107" fmla="*/ 342878 h 605028"/>
              <a:gd name="connsiteX108" fmla="*/ 323190 w 584705"/>
              <a:gd name="connsiteY108" fmla="*/ 332787 h 605028"/>
              <a:gd name="connsiteX109" fmla="*/ 333281 w 584705"/>
              <a:gd name="connsiteY109" fmla="*/ 322696 h 605028"/>
              <a:gd name="connsiteX110" fmla="*/ 272611 w 584705"/>
              <a:gd name="connsiteY110" fmla="*/ 322696 h 605028"/>
              <a:gd name="connsiteX111" fmla="*/ 292829 w 584705"/>
              <a:gd name="connsiteY111" fmla="*/ 322696 h 605028"/>
              <a:gd name="connsiteX112" fmla="*/ 302937 w 584705"/>
              <a:gd name="connsiteY112" fmla="*/ 332787 h 605028"/>
              <a:gd name="connsiteX113" fmla="*/ 292829 w 584705"/>
              <a:gd name="connsiteY113" fmla="*/ 342878 h 605028"/>
              <a:gd name="connsiteX114" fmla="*/ 272611 w 584705"/>
              <a:gd name="connsiteY114" fmla="*/ 342878 h 605028"/>
              <a:gd name="connsiteX115" fmla="*/ 262503 w 584705"/>
              <a:gd name="connsiteY115" fmla="*/ 332787 h 605028"/>
              <a:gd name="connsiteX116" fmla="*/ 272611 w 584705"/>
              <a:gd name="connsiteY116" fmla="*/ 322696 h 605028"/>
              <a:gd name="connsiteX117" fmla="*/ 121080 w 584705"/>
              <a:gd name="connsiteY117" fmla="*/ 322696 h 605028"/>
              <a:gd name="connsiteX118" fmla="*/ 131181 w 584705"/>
              <a:gd name="connsiteY118" fmla="*/ 332787 h 605028"/>
              <a:gd name="connsiteX119" fmla="*/ 131181 w 584705"/>
              <a:gd name="connsiteY119" fmla="*/ 373150 h 605028"/>
              <a:gd name="connsiteX120" fmla="*/ 121080 w 584705"/>
              <a:gd name="connsiteY120" fmla="*/ 383241 h 605028"/>
              <a:gd name="connsiteX121" fmla="*/ 111070 w 584705"/>
              <a:gd name="connsiteY121" fmla="*/ 373150 h 605028"/>
              <a:gd name="connsiteX122" fmla="*/ 111070 w 584705"/>
              <a:gd name="connsiteY122" fmla="*/ 332787 h 605028"/>
              <a:gd name="connsiteX123" fmla="*/ 121080 w 584705"/>
              <a:gd name="connsiteY123" fmla="*/ 322696 h 605028"/>
              <a:gd name="connsiteX124" fmla="*/ 518205 w 584705"/>
              <a:gd name="connsiteY124" fmla="*/ 292387 h 605028"/>
              <a:gd name="connsiteX125" fmla="*/ 523077 w 584705"/>
              <a:gd name="connsiteY125" fmla="*/ 450330 h 605028"/>
              <a:gd name="connsiteX126" fmla="*/ 547349 w 584705"/>
              <a:gd name="connsiteY126" fmla="*/ 454114 h 605028"/>
              <a:gd name="connsiteX127" fmla="*/ 552402 w 584705"/>
              <a:gd name="connsiteY127" fmla="*/ 292387 h 605028"/>
              <a:gd name="connsiteX128" fmla="*/ 60561 w 584705"/>
              <a:gd name="connsiteY128" fmla="*/ 282403 h 605028"/>
              <a:gd name="connsiteX129" fmla="*/ 181760 w 584705"/>
              <a:gd name="connsiteY129" fmla="*/ 282403 h 605028"/>
              <a:gd name="connsiteX130" fmla="*/ 191867 w 584705"/>
              <a:gd name="connsiteY130" fmla="*/ 292402 h 605028"/>
              <a:gd name="connsiteX131" fmla="*/ 191867 w 584705"/>
              <a:gd name="connsiteY131" fmla="*/ 342844 h 605028"/>
              <a:gd name="connsiteX132" fmla="*/ 181760 w 584705"/>
              <a:gd name="connsiteY132" fmla="*/ 352933 h 605028"/>
              <a:gd name="connsiteX133" fmla="*/ 171652 w 584705"/>
              <a:gd name="connsiteY133" fmla="*/ 342844 h 605028"/>
              <a:gd name="connsiteX134" fmla="*/ 171652 w 584705"/>
              <a:gd name="connsiteY134" fmla="*/ 302490 h 605028"/>
              <a:gd name="connsiteX135" fmla="*/ 70669 w 584705"/>
              <a:gd name="connsiteY135" fmla="*/ 302490 h 605028"/>
              <a:gd name="connsiteX136" fmla="*/ 70669 w 584705"/>
              <a:gd name="connsiteY136" fmla="*/ 403286 h 605028"/>
              <a:gd name="connsiteX137" fmla="*/ 181760 w 584705"/>
              <a:gd name="connsiteY137" fmla="*/ 403286 h 605028"/>
              <a:gd name="connsiteX138" fmla="*/ 191867 w 584705"/>
              <a:gd name="connsiteY138" fmla="*/ 413374 h 605028"/>
              <a:gd name="connsiteX139" fmla="*/ 181760 w 584705"/>
              <a:gd name="connsiteY139" fmla="*/ 423463 h 605028"/>
              <a:gd name="connsiteX140" fmla="*/ 60561 w 584705"/>
              <a:gd name="connsiteY140" fmla="*/ 423463 h 605028"/>
              <a:gd name="connsiteX141" fmla="*/ 50454 w 584705"/>
              <a:gd name="connsiteY141" fmla="*/ 413374 h 605028"/>
              <a:gd name="connsiteX142" fmla="*/ 50454 w 584705"/>
              <a:gd name="connsiteY142" fmla="*/ 292402 h 605028"/>
              <a:gd name="connsiteX143" fmla="*/ 60561 w 584705"/>
              <a:gd name="connsiteY143" fmla="*/ 282403 h 605028"/>
              <a:gd name="connsiteX144" fmla="*/ 383735 w 584705"/>
              <a:gd name="connsiteY144" fmla="*/ 272312 h 605028"/>
              <a:gd name="connsiteX145" fmla="*/ 393826 w 584705"/>
              <a:gd name="connsiteY145" fmla="*/ 272312 h 605028"/>
              <a:gd name="connsiteX146" fmla="*/ 403917 w 584705"/>
              <a:gd name="connsiteY146" fmla="*/ 282413 h 605028"/>
              <a:gd name="connsiteX147" fmla="*/ 393826 w 584705"/>
              <a:gd name="connsiteY147" fmla="*/ 292423 h 605028"/>
              <a:gd name="connsiteX148" fmla="*/ 383735 w 584705"/>
              <a:gd name="connsiteY148" fmla="*/ 292423 h 605028"/>
              <a:gd name="connsiteX149" fmla="*/ 373644 w 584705"/>
              <a:gd name="connsiteY149" fmla="*/ 282413 h 605028"/>
              <a:gd name="connsiteX150" fmla="*/ 383735 w 584705"/>
              <a:gd name="connsiteY150" fmla="*/ 272312 h 605028"/>
              <a:gd name="connsiteX151" fmla="*/ 343336 w 584705"/>
              <a:gd name="connsiteY151" fmla="*/ 272312 h 605028"/>
              <a:gd name="connsiteX152" fmla="*/ 353392 w 584705"/>
              <a:gd name="connsiteY152" fmla="*/ 282368 h 605028"/>
              <a:gd name="connsiteX153" fmla="*/ 343336 w 584705"/>
              <a:gd name="connsiteY153" fmla="*/ 292424 h 605028"/>
              <a:gd name="connsiteX154" fmla="*/ 333280 w 584705"/>
              <a:gd name="connsiteY154" fmla="*/ 282368 h 605028"/>
              <a:gd name="connsiteX155" fmla="*/ 343336 w 584705"/>
              <a:gd name="connsiteY155" fmla="*/ 272312 h 605028"/>
              <a:gd name="connsiteX156" fmla="*/ 272622 w 584705"/>
              <a:gd name="connsiteY156" fmla="*/ 272312 h 605028"/>
              <a:gd name="connsiteX157" fmla="*/ 302979 w 584705"/>
              <a:gd name="connsiteY157" fmla="*/ 272312 h 605028"/>
              <a:gd name="connsiteX158" fmla="*/ 313098 w 584705"/>
              <a:gd name="connsiteY158" fmla="*/ 282413 h 605028"/>
              <a:gd name="connsiteX159" fmla="*/ 302979 w 584705"/>
              <a:gd name="connsiteY159" fmla="*/ 292423 h 605028"/>
              <a:gd name="connsiteX160" fmla="*/ 272622 w 584705"/>
              <a:gd name="connsiteY160" fmla="*/ 292423 h 605028"/>
              <a:gd name="connsiteX161" fmla="*/ 262503 w 584705"/>
              <a:gd name="connsiteY161" fmla="*/ 282413 h 605028"/>
              <a:gd name="connsiteX162" fmla="*/ 272622 w 584705"/>
              <a:gd name="connsiteY162" fmla="*/ 272312 h 605028"/>
              <a:gd name="connsiteX163" fmla="*/ 517032 w 584705"/>
              <a:gd name="connsiteY163" fmla="*/ 242022 h 605028"/>
              <a:gd name="connsiteX164" fmla="*/ 518114 w 584705"/>
              <a:gd name="connsiteY164" fmla="*/ 272295 h 605028"/>
              <a:gd name="connsiteX165" fmla="*/ 552402 w 584705"/>
              <a:gd name="connsiteY165" fmla="*/ 272295 h 605028"/>
              <a:gd name="connsiteX166" fmla="*/ 553395 w 584705"/>
              <a:gd name="connsiteY166" fmla="*/ 242022 h 605028"/>
              <a:gd name="connsiteX167" fmla="*/ 161541 w 584705"/>
              <a:gd name="connsiteY167" fmla="*/ 231949 h 605028"/>
              <a:gd name="connsiteX168" fmla="*/ 181759 w 584705"/>
              <a:gd name="connsiteY168" fmla="*/ 231949 h 605028"/>
              <a:gd name="connsiteX169" fmla="*/ 191867 w 584705"/>
              <a:gd name="connsiteY169" fmla="*/ 242040 h 605028"/>
              <a:gd name="connsiteX170" fmla="*/ 181759 w 584705"/>
              <a:gd name="connsiteY170" fmla="*/ 252131 h 605028"/>
              <a:gd name="connsiteX171" fmla="*/ 161541 w 584705"/>
              <a:gd name="connsiteY171" fmla="*/ 252131 h 605028"/>
              <a:gd name="connsiteX172" fmla="*/ 151433 w 584705"/>
              <a:gd name="connsiteY172" fmla="*/ 242040 h 605028"/>
              <a:gd name="connsiteX173" fmla="*/ 161541 w 584705"/>
              <a:gd name="connsiteY173" fmla="*/ 231949 h 605028"/>
              <a:gd name="connsiteX174" fmla="*/ 121080 w 584705"/>
              <a:gd name="connsiteY174" fmla="*/ 231949 h 605028"/>
              <a:gd name="connsiteX175" fmla="*/ 131181 w 584705"/>
              <a:gd name="connsiteY175" fmla="*/ 242040 h 605028"/>
              <a:gd name="connsiteX176" fmla="*/ 121080 w 584705"/>
              <a:gd name="connsiteY176" fmla="*/ 252131 h 605028"/>
              <a:gd name="connsiteX177" fmla="*/ 111070 w 584705"/>
              <a:gd name="connsiteY177" fmla="*/ 242040 h 605028"/>
              <a:gd name="connsiteX178" fmla="*/ 121080 w 584705"/>
              <a:gd name="connsiteY178" fmla="*/ 231949 h 605028"/>
              <a:gd name="connsiteX179" fmla="*/ 60563 w 584705"/>
              <a:gd name="connsiteY179" fmla="*/ 231949 h 605028"/>
              <a:gd name="connsiteX180" fmla="*/ 80779 w 584705"/>
              <a:gd name="connsiteY180" fmla="*/ 231949 h 605028"/>
              <a:gd name="connsiteX181" fmla="*/ 90888 w 584705"/>
              <a:gd name="connsiteY181" fmla="*/ 242040 h 605028"/>
              <a:gd name="connsiteX182" fmla="*/ 80779 w 584705"/>
              <a:gd name="connsiteY182" fmla="*/ 252131 h 605028"/>
              <a:gd name="connsiteX183" fmla="*/ 60563 w 584705"/>
              <a:gd name="connsiteY183" fmla="*/ 252131 h 605028"/>
              <a:gd name="connsiteX184" fmla="*/ 50454 w 584705"/>
              <a:gd name="connsiteY184" fmla="*/ 242040 h 605028"/>
              <a:gd name="connsiteX185" fmla="*/ 60563 w 584705"/>
              <a:gd name="connsiteY185" fmla="*/ 231949 h 605028"/>
              <a:gd name="connsiteX186" fmla="*/ 373591 w 584705"/>
              <a:gd name="connsiteY186" fmla="*/ 221858 h 605028"/>
              <a:gd name="connsiteX187" fmla="*/ 393807 w 584705"/>
              <a:gd name="connsiteY187" fmla="*/ 221858 h 605028"/>
              <a:gd name="connsiteX188" fmla="*/ 403916 w 584705"/>
              <a:gd name="connsiteY188" fmla="*/ 231949 h 605028"/>
              <a:gd name="connsiteX189" fmla="*/ 393807 w 584705"/>
              <a:gd name="connsiteY189" fmla="*/ 242040 h 605028"/>
              <a:gd name="connsiteX190" fmla="*/ 373591 w 584705"/>
              <a:gd name="connsiteY190" fmla="*/ 242040 h 605028"/>
              <a:gd name="connsiteX191" fmla="*/ 363482 w 584705"/>
              <a:gd name="connsiteY191" fmla="*/ 231949 h 605028"/>
              <a:gd name="connsiteX192" fmla="*/ 373591 w 584705"/>
              <a:gd name="connsiteY192" fmla="*/ 221858 h 605028"/>
              <a:gd name="connsiteX193" fmla="*/ 333281 w 584705"/>
              <a:gd name="connsiteY193" fmla="*/ 221858 h 605028"/>
              <a:gd name="connsiteX194" fmla="*/ 343372 w 584705"/>
              <a:gd name="connsiteY194" fmla="*/ 231949 h 605028"/>
              <a:gd name="connsiteX195" fmla="*/ 333281 w 584705"/>
              <a:gd name="connsiteY195" fmla="*/ 242040 h 605028"/>
              <a:gd name="connsiteX196" fmla="*/ 323190 w 584705"/>
              <a:gd name="connsiteY196" fmla="*/ 231949 h 605028"/>
              <a:gd name="connsiteX197" fmla="*/ 333281 w 584705"/>
              <a:gd name="connsiteY197" fmla="*/ 221858 h 605028"/>
              <a:gd name="connsiteX198" fmla="*/ 272611 w 584705"/>
              <a:gd name="connsiteY198" fmla="*/ 221858 h 605028"/>
              <a:gd name="connsiteX199" fmla="*/ 292829 w 584705"/>
              <a:gd name="connsiteY199" fmla="*/ 221858 h 605028"/>
              <a:gd name="connsiteX200" fmla="*/ 302937 w 584705"/>
              <a:gd name="connsiteY200" fmla="*/ 231949 h 605028"/>
              <a:gd name="connsiteX201" fmla="*/ 292829 w 584705"/>
              <a:gd name="connsiteY201" fmla="*/ 242040 h 605028"/>
              <a:gd name="connsiteX202" fmla="*/ 272611 w 584705"/>
              <a:gd name="connsiteY202" fmla="*/ 242040 h 605028"/>
              <a:gd name="connsiteX203" fmla="*/ 262503 w 584705"/>
              <a:gd name="connsiteY203" fmla="*/ 231949 h 605028"/>
              <a:gd name="connsiteX204" fmla="*/ 272611 w 584705"/>
              <a:gd name="connsiteY204" fmla="*/ 221858 h 605028"/>
              <a:gd name="connsiteX205" fmla="*/ 383735 w 584705"/>
              <a:gd name="connsiteY205" fmla="*/ 171474 h 605028"/>
              <a:gd name="connsiteX206" fmla="*/ 393826 w 584705"/>
              <a:gd name="connsiteY206" fmla="*/ 171474 h 605028"/>
              <a:gd name="connsiteX207" fmla="*/ 403917 w 584705"/>
              <a:gd name="connsiteY207" fmla="*/ 181484 h 605028"/>
              <a:gd name="connsiteX208" fmla="*/ 393826 w 584705"/>
              <a:gd name="connsiteY208" fmla="*/ 191585 h 605028"/>
              <a:gd name="connsiteX209" fmla="*/ 383735 w 584705"/>
              <a:gd name="connsiteY209" fmla="*/ 191585 h 605028"/>
              <a:gd name="connsiteX210" fmla="*/ 373644 w 584705"/>
              <a:gd name="connsiteY210" fmla="*/ 181484 h 605028"/>
              <a:gd name="connsiteX211" fmla="*/ 383735 w 584705"/>
              <a:gd name="connsiteY211" fmla="*/ 171474 h 605028"/>
              <a:gd name="connsiteX212" fmla="*/ 343336 w 584705"/>
              <a:gd name="connsiteY212" fmla="*/ 171474 h 605028"/>
              <a:gd name="connsiteX213" fmla="*/ 353392 w 584705"/>
              <a:gd name="connsiteY213" fmla="*/ 181530 h 605028"/>
              <a:gd name="connsiteX214" fmla="*/ 343336 w 584705"/>
              <a:gd name="connsiteY214" fmla="*/ 191586 h 605028"/>
              <a:gd name="connsiteX215" fmla="*/ 333280 w 584705"/>
              <a:gd name="connsiteY215" fmla="*/ 181530 h 605028"/>
              <a:gd name="connsiteX216" fmla="*/ 343336 w 584705"/>
              <a:gd name="connsiteY216" fmla="*/ 171474 h 605028"/>
              <a:gd name="connsiteX217" fmla="*/ 272622 w 584705"/>
              <a:gd name="connsiteY217" fmla="*/ 171474 h 605028"/>
              <a:gd name="connsiteX218" fmla="*/ 302979 w 584705"/>
              <a:gd name="connsiteY218" fmla="*/ 171474 h 605028"/>
              <a:gd name="connsiteX219" fmla="*/ 313098 w 584705"/>
              <a:gd name="connsiteY219" fmla="*/ 181484 h 605028"/>
              <a:gd name="connsiteX220" fmla="*/ 302979 w 584705"/>
              <a:gd name="connsiteY220" fmla="*/ 191585 h 605028"/>
              <a:gd name="connsiteX221" fmla="*/ 272622 w 584705"/>
              <a:gd name="connsiteY221" fmla="*/ 191585 h 605028"/>
              <a:gd name="connsiteX222" fmla="*/ 262503 w 584705"/>
              <a:gd name="connsiteY222" fmla="*/ 181484 h 605028"/>
              <a:gd name="connsiteX223" fmla="*/ 272622 w 584705"/>
              <a:gd name="connsiteY223" fmla="*/ 171474 h 605028"/>
              <a:gd name="connsiteX224" fmla="*/ 535258 w 584705"/>
              <a:gd name="connsiteY224" fmla="*/ 151293 h 605028"/>
              <a:gd name="connsiteX225" fmla="*/ 515047 w 584705"/>
              <a:gd name="connsiteY225" fmla="*/ 172466 h 605028"/>
              <a:gd name="connsiteX226" fmla="*/ 515047 w 584705"/>
              <a:gd name="connsiteY226" fmla="*/ 191567 h 605028"/>
              <a:gd name="connsiteX227" fmla="*/ 516039 w 584705"/>
              <a:gd name="connsiteY227" fmla="*/ 221840 h 605028"/>
              <a:gd name="connsiteX228" fmla="*/ 554568 w 584705"/>
              <a:gd name="connsiteY228" fmla="*/ 221840 h 605028"/>
              <a:gd name="connsiteX229" fmla="*/ 555470 w 584705"/>
              <a:gd name="connsiteY229" fmla="*/ 192648 h 605028"/>
              <a:gd name="connsiteX230" fmla="*/ 555470 w 584705"/>
              <a:gd name="connsiteY230" fmla="*/ 172466 h 605028"/>
              <a:gd name="connsiteX231" fmla="*/ 535258 w 584705"/>
              <a:gd name="connsiteY231" fmla="*/ 151293 h 605028"/>
              <a:gd name="connsiteX232" fmla="*/ 535258 w 584705"/>
              <a:gd name="connsiteY232" fmla="*/ 131111 h 605028"/>
              <a:gd name="connsiteX233" fmla="*/ 575682 w 584705"/>
              <a:gd name="connsiteY233" fmla="*/ 172466 h 605028"/>
              <a:gd name="connsiteX234" fmla="*/ 575682 w 584705"/>
              <a:gd name="connsiteY234" fmla="*/ 193639 h 605028"/>
              <a:gd name="connsiteX235" fmla="*/ 566749 w 584705"/>
              <a:gd name="connsiteY235" fmla="*/ 468800 h 605028"/>
              <a:gd name="connsiteX236" fmla="*/ 584705 w 584705"/>
              <a:gd name="connsiteY236" fmla="*/ 501145 h 605028"/>
              <a:gd name="connsiteX237" fmla="*/ 570629 w 584705"/>
              <a:gd name="connsiteY237" fmla="*/ 529346 h 605028"/>
              <a:gd name="connsiteX238" fmla="*/ 499888 w 584705"/>
              <a:gd name="connsiteY238" fmla="*/ 590884 h 605028"/>
              <a:gd name="connsiteX239" fmla="*/ 494835 w 584705"/>
              <a:gd name="connsiteY239" fmla="*/ 594938 h 605028"/>
              <a:gd name="connsiteX240" fmla="*/ 487797 w 584705"/>
              <a:gd name="connsiteY240" fmla="*/ 592866 h 605028"/>
              <a:gd name="connsiteX241" fmla="*/ 485721 w 584705"/>
              <a:gd name="connsiteY241" fmla="*/ 579801 h 605028"/>
              <a:gd name="connsiteX242" fmla="*/ 486804 w 584705"/>
              <a:gd name="connsiteY242" fmla="*/ 523310 h 605028"/>
              <a:gd name="connsiteX243" fmla="*/ 474623 w 584705"/>
              <a:gd name="connsiteY243" fmla="*/ 498082 h 605028"/>
              <a:gd name="connsiteX244" fmla="*/ 492850 w 584705"/>
              <a:gd name="connsiteY244" fmla="*/ 465827 h 605028"/>
              <a:gd name="connsiteX245" fmla="*/ 494835 w 584705"/>
              <a:gd name="connsiteY245" fmla="*/ 463845 h 605028"/>
              <a:gd name="connsiteX246" fmla="*/ 502775 w 584705"/>
              <a:gd name="connsiteY246" fmla="*/ 457538 h 605028"/>
              <a:gd name="connsiteX247" fmla="*/ 496549 w 584705"/>
              <a:gd name="connsiteY247" fmla="*/ 249951 h 605028"/>
              <a:gd name="connsiteX248" fmla="*/ 495827 w 584705"/>
              <a:gd name="connsiteY248" fmla="*/ 231931 h 605028"/>
              <a:gd name="connsiteX249" fmla="*/ 496008 w 584705"/>
              <a:gd name="connsiteY249" fmla="*/ 230219 h 605028"/>
              <a:gd name="connsiteX250" fmla="*/ 494835 w 584705"/>
              <a:gd name="connsiteY250" fmla="*/ 191567 h 605028"/>
              <a:gd name="connsiteX251" fmla="*/ 494835 w 584705"/>
              <a:gd name="connsiteY251" fmla="*/ 172466 h 605028"/>
              <a:gd name="connsiteX252" fmla="*/ 535258 w 584705"/>
              <a:gd name="connsiteY252" fmla="*/ 131111 h 605028"/>
              <a:gd name="connsiteX253" fmla="*/ 373591 w 584705"/>
              <a:gd name="connsiteY253" fmla="*/ 121020 h 605028"/>
              <a:gd name="connsiteX254" fmla="*/ 393807 w 584705"/>
              <a:gd name="connsiteY254" fmla="*/ 121020 h 605028"/>
              <a:gd name="connsiteX255" fmla="*/ 403916 w 584705"/>
              <a:gd name="connsiteY255" fmla="*/ 131111 h 605028"/>
              <a:gd name="connsiteX256" fmla="*/ 393807 w 584705"/>
              <a:gd name="connsiteY256" fmla="*/ 141202 h 605028"/>
              <a:gd name="connsiteX257" fmla="*/ 373591 w 584705"/>
              <a:gd name="connsiteY257" fmla="*/ 141202 h 605028"/>
              <a:gd name="connsiteX258" fmla="*/ 363482 w 584705"/>
              <a:gd name="connsiteY258" fmla="*/ 131111 h 605028"/>
              <a:gd name="connsiteX259" fmla="*/ 373591 w 584705"/>
              <a:gd name="connsiteY259" fmla="*/ 121020 h 605028"/>
              <a:gd name="connsiteX260" fmla="*/ 333281 w 584705"/>
              <a:gd name="connsiteY260" fmla="*/ 121020 h 605028"/>
              <a:gd name="connsiteX261" fmla="*/ 343372 w 584705"/>
              <a:gd name="connsiteY261" fmla="*/ 131111 h 605028"/>
              <a:gd name="connsiteX262" fmla="*/ 333281 w 584705"/>
              <a:gd name="connsiteY262" fmla="*/ 141202 h 605028"/>
              <a:gd name="connsiteX263" fmla="*/ 323190 w 584705"/>
              <a:gd name="connsiteY263" fmla="*/ 131111 h 605028"/>
              <a:gd name="connsiteX264" fmla="*/ 333281 w 584705"/>
              <a:gd name="connsiteY264" fmla="*/ 121020 h 605028"/>
              <a:gd name="connsiteX265" fmla="*/ 272611 w 584705"/>
              <a:gd name="connsiteY265" fmla="*/ 121020 h 605028"/>
              <a:gd name="connsiteX266" fmla="*/ 292829 w 584705"/>
              <a:gd name="connsiteY266" fmla="*/ 121020 h 605028"/>
              <a:gd name="connsiteX267" fmla="*/ 302937 w 584705"/>
              <a:gd name="connsiteY267" fmla="*/ 131111 h 605028"/>
              <a:gd name="connsiteX268" fmla="*/ 292829 w 584705"/>
              <a:gd name="connsiteY268" fmla="*/ 141202 h 605028"/>
              <a:gd name="connsiteX269" fmla="*/ 272611 w 584705"/>
              <a:gd name="connsiteY269" fmla="*/ 141202 h 605028"/>
              <a:gd name="connsiteX270" fmla="*/ 262503 w 584705"/>
              <a:gd name="connsiteY270" fmla="*/ 131111 h 605028"/>
              <a:gd name="connsiteX271" fmla="*/ 272611 w 584705"/>
              <a:gd name="connsiteY271" fmla="*/ 121020 h 605028"/>
              <a:gd name="connsiteX272" fmla="*/ 100994 w 584705"/>
              <a:gd name="connsiteY272" fmla="*/ 121020 h 605028"/>
              <a:gd name="connsiteX273" fmla="*/ 141327 w 584705"/>
              <a:gd name="connsiteY273" fmla="*/ 121020 h 605028"/>
              <a:gd name="connsiteX274" fmla="*/ 151433 w 584705"/>
              <a:gd name="connsiteY274" fmla="*/ 131111 h 605028"/>
              <a:gd name="connsiteX275" fmla="*/ 141327 w 584705"/>
              <a:gd name="connsiteY275" fmla="*/ 141202 h 605028"/>
              <a:gd name="connsiteX276" fmla="*/ 100994 w 584705"/>
              <a:gd name="connsiteY276" fmla="*/ 141202 h 605028"/>
              <a:gd name="connsiteX277" fmla="*/ 90888 w 584705"/>
              <a:gd name="connsiteY277" fmla="*/ 131111 h 605028"/>
              <a:gd name="connsiteX278" fmla="*/ 100994 w 584705"/>
              <a:gd name="connsiteY278" fmla="*/ 121020 h 605028"/>
              <a:gd name="connsiteX279" fmla="*/ 121115 w 584705"/>
              <a:gd name="connsiteY279" fmla="*/ 80659 h 605028"/>
              <a:gd name="connsiteX280" fmla="*/ 70669 w 584705"/>
              <a:gd name="connsiteY280" fmla="*/ 131121 h 605028"/>
              <a:gd name="connsiteX281" fmla="*/ 121115 w 584705"/>
              <a:gd name="connsiteY281" fmla="*/ 181492 h 605028"/>
              <a:gd name="connsiteX282" fmla="*/ 171652 w 584705"/>
              <a:gd name="connsiteY282" fmla="*/ 131121 h 605028"/>
              <a:gd name="connsiteX283" fmla="*/ 121115 w 584705"/>
              <a:gd name="connsiteY283" fmla="*/ 80659 h 605028"/>
              <a:gd name="connsiteX284" fmla="*/ 383735 w 584705"/>
              <a:gd name="connsiteY284" fmla="*/ 70565 h 605028"/>
              <a:gd name="connsiteX285" fmla="*/ 393826 w 584705"/>
              <a:gd name="connsiteY285" fmla="*/ 70565 h 605028"/>
              <a:gd name="connsiteX286" fmla="*/ 403917 w 584705"/>
              <a:gd name="connsiteY286" fmla="*/ 80656 h 605028"/>
              <a:gd name="connsiteX287" fmla="*/ 393826 w 584705"/>
              <a:gd name="connsiteY287" fmla="*/ 90747 h 605028"/>
              <a:gd name="connsiteX288" fmla="*/ 383735 w 584705"/>
              <a:gd name="connsiteY288" fmla="*/ 90747 h 605028"/>
              <a:gd name="connsiteX289" fmla="*/ 373644 w 584705"/>
              <a:gd name="connsiteY289" fmla="*/ 80656 h 605028"/>
              <a:gd name="connsiteX290" fmla="*/ 383735 w 584705"/>
              <a:gd name="connsiteY290" fmla="*/ 70565 h 605028"/>
              <a:gd name="connsiteX291" fmla="*/ 343336 w 584705"/>
              <a:gd name="connsiteY291" fmla="*/ 70565 h 605028"/>
              <a:gd name="connsiteX292" fmla="*/ 353392 w 584705"/>
              <a:gd name="connsiteY292" fmla="*/ 80656 h 605028"/>
              <a:gd name="connsiteX293" fmla="*/ 343336 w 584705"/>
              <a:gd name="connsiteY293" fmla="*/ 90747 h 605028"/>
              <a:gd name="connsiteX294" fmla="*/ 333280 w 584705"/>
              <a:gd name="connsiteY294" fmla="*/ 80656 h 605028"/>
              <a:gd name="connsiteX295" fmla="*/ 343336 w 584705"/>
              <a:gd name="connsiteY295" fmla="*/ 70565 h 605028"/>
              <a:gd name="connsiteX296" fmla="*/ 272622 w 584705"/>
              <a:gd name="connsiteY296" fmla="*/ 70565 h 605028"/>
              <a:gd name="connsiteX297" fmla="*/ 302979 w 584705"/>
              <a:gd name="connsiteY297" fmla="*/ 70565 h 605028"/>
              <a:gd name="connsiteX298" fmla="*/ 313098 w 584705"/>
              <a:gd name="connsiteY298" fmla="*/ 80656 h 605028"/>
              <a:gd name="connsiteX299" fmla="*/ 302979 w 584705"/>
              <a:gd name="connsiteY299" fmla="*/ 90747 h 605028"/>
              <a:gd name="connsiteX300" fmla="*/ 272622 w 584705"/>
              <a:gd name="connsiteY300" fmla="*/ 90747 h 605028"/>
              <a:gd name="connsiteX301" fmla="*/ 262503 w 584705"/>
              <a:gd name="connsiteY301" fmla="*/ 80656 h 605028"/>
              <a:gd name="connsiteX302" fmla="*/ 272622 w 584705"/>
              <a:gd name="connsiteY302" fmla="*/ 70565 h 605028"/>
              <a:gd name="connsiteX303" fmla="*/ 121115 w 584705"/>
              <a:gd name="connsiteY303" fmla="*/ 60475 h 605028"/>
              <a:gd name="connsiteX304" fmla="*/ 191867 w 584705"/>
              <a:gd name="connsiteY304" fmla="*/ 131121 h 605028"/>
              <a:gd name="connsiteX305" fmla="*/ 121115 w 584705"/>
              <a:gd name="connsiteY305" fmla="*/ 201676 h 605028"/>
              <a:gd name="connsiteX306" fmla="*/ 50454 w 584705"/>
              <a:gd name="connsiteY306" fmla="*/ 131121 h 605028"/>
              <a:gd name="connsiteX307" fmla="*/ 121115 w 584705"/>
              <a:gd name="connsiteY307" fmla="*/ 60475 h 605028"/>
              <a:gd name="connsiteX308" fmla="*/ 484750 w 584705"/>
              <a:gd name="connsiteY308" fmla="*/ 20183 h 605028"/>
              <a:gd name="connsiteX309" fmla="*/ 444407 w 584705"/>
              <a:gd name="connsiteY309" fmla="*/ 60458 h 605028"/>
              <a:gd name="connsiteX310" fmla="*/ 484750 w 584705"/>
              <a:gd name="connsiteY310" fmla="*/ 100823 h 605028"/>
              <a:gd name="connsiteX311" fmla="*/ 525183 w 584705"/>
              <a:gd name="connsiteY311" fmla="*/ 60458 h 605028"/>
              <a:gd name="connsiteX312" fmla="*/ 484750 w 584705"/>
              <a:gd name="connsiteY312" fmla="*/ 20183 h 605028"/>
              <a:gd name="connsiteX313" fmla="*/ 242330 w 584705"/>
              <a:gd name="connsiteY313" fmla="*/ 20183 h 605028"/>
              <a:gd name="connsiteX314" fmla="*/ 242330 w 584705"/>
              <a:gd name="connsiteY314" fmla="*/ 584845 h 605028"/>
              <a:gd name="connsiteX315" fmla="*/ 414082 w 584705"/>
              <a:gd name="connsiteY315" fmla="*/ 584845 h 605028"/>
              <a:gd name="connsiteX316" fmla="*/ 424190 w 584705"/>
              <a:gd name="connsiteY316" fmla="*/ 574754 h 605028"/>
              <a:gd name="connsiteX317" fmla="*/ 424190 w 584705"/>
              <a:gd name="connsiteY317" fmla="*/ 60458 h 605028"/>
              <a:gd name="connsiteX318" fmla="*/ 424280 w 584705"/>
              <a:gd name="connsiteY318" fmla="*/ 57665 h 605028"/>
              <a:gd name="connsiteX319" fmla="*/ 433937 w 584705"/>
              <a:gd name="connsiteY319" fmla="*/ 27661 h 605028"/>
              <a:gd name="connsiteX320" fmla="*/ 439353 w 584705"/>
              <a:gd name="connsiteY320" fmla="*/ 20183 h 605028"/>
              <a:gd name="connsiteX321" fmla="*/ 47383 w 584705"/>
              <a:gd name="connsiteY321" fmla="*/ 20183 h 605028"/>
              <a:gd name="connsiteX322" fmla="*/ 20126 w 584705"/>
              <a:gd name="connsiteY322" fmla="*/ 47393 h 605028"/>
              <a:gd name="connsiteX323" fmla="*/ 20126 w 584705"/>
              <a:gd name="connsiteY323" fmla="*/ 572772 h 605028"/>
              <a:gd name="connsiteX324" fmla="*/ 32311 w 584705"/>
              <a:gd name="connsiteY324" fmla="*/ 584845 h 605028"/>
              <a:gd name="connsiteX325" fmla="*/ 222203 w 584705"/>
              <a:gd name="connsiteY325" fmla="*/ 584845 h 605028"/>
              <a:gd name="connsiteX326" fmla="*/ 222203 w 584705"/>
              <a:gd name="connsiteY326" fmla="*/ 20183 h 605028"/>
              <a:gd name="connsiteX327" fmla="*/ 46390 w 584705"/>
              <a:gd name="connsiteY327" fmla="*/ 0 h 605028"/>
              <a:gd name="connsiteX328" fmla="*/ 47383 w 584705"/>
              <a:gd name="connsiteY328" fmla="*/ 0 h 605028"/>
              <a:gd name="connsiteX329" fmla="*/ 232221 w 584705"/>
              <a:gd name="connsiteY329" fmla="*/ 0 h 605028"/>
              <a:gd name="connsiteX330" fmla="*/ 484750 w 584705"/>
              <a:gd name="connsiteY330" fmla="*/ 0 h 605028"/>
              <a:gd name="connsiteX331" fmla="*/ 545400 w 584705"/>
              <a:gd name="connsiteY331" fmla="*/ 60458 h 605028"/>
              <a:gd name="connsiteX332" fmla="*/ 484750 w 584705"/>
              <a:gd name="connsiteY332" fmla="*/ 121006 h 605028"/>
              <a:gd name="connsiteX333" fmla="*/ 444407 w 584705"/>
              <a:gd name="connsiteY333" fmla="*/ 105508 h 605028"/>
              <a:gd name="connsiteX334" fmla="*/ 444407 w 584705"/>
              <a:gd name="connsiteY334" fmla="*/ 574754 h 605028"/>
              <a:gd name="connsiteX335" fmla="*/ 414082 w 584705"/>
              <a:gd name="connsiteY335" fmla="*/ 605028 h 605028"/>
              <a:gd name="connsiteX336" fmla="*/ 232221 w 584705"/>
              <a:gd name="connsiteY336" fmla="*/ 605028 h 605028"/>
              <a:gd name="connsiteX337" fmla="*/ 32311 w 584705"/>
              <a:gd name="connsiteY337" fmla="*/ 605028 h 605028"/>
              <a:gd name="connsiteX338" fmla="*/ 30235 w 584705"/>
              <a:gd name="connsiteY338" fmla="*/ 605028 h 605028"/>
              <a:gd name="connsiteX339" fmla="*/ 0 w 584705"/>
              <a:gd name="connsiteY339" fmla="*/ 574754 h 605028"/>
              <a:gd name="connsiteX340" fmla="*/ 0 w 584705"/>
              <a:gd name="connsiteY340" fmla="*/ 572772 h 605028"/>
              <a:gd name="connsiteX341" fmla="*/ 0 w 584705"/>
              <a:gd name="connsiteY341" fmla="*/ 47393 h 605028"/>
              <a:gd name="connsiteX342" fmla="*/ 0 w 584705"/>
              <a:gd name="connsiteY342" fmla="*/ 46402 h 605028"/>
              <a:gd name="connsiteX343" fmla="*/ 46390 w 584705"/>
              <a:gd name="connsiteY343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584705" h="605028">
                <a:moveTo>
                  <a:pt x="373591" y="524301"/>
                </a:moveTo>
                <a:lnTo>
                  <a:pt x="393807" y="524301"/>
                </a:lnTo>
                <a:cubicBezTo>
                  <a:pt x="399855" y="524301"/>
                  <a:pt x="403916" y="528355"/>
                  <a:pt x="403916" y="534392"/>
                </a:cubicBezTo>
                <a:cubicBezTo>
                  <a:pt x="403916" y="540519"/>
                  <a:pt x="399855" y="544483"/>
                  <a:pt x="393807" y="544483"/>
                </a:cubicBezTo>
                <a:lnTo>
                  <a:pt x="373591" y="544483"/>
                </a:lnTo>
                <a:cubicBezTo>
                  <a:pt x="367543" y="544483"/>
                  <a:pt x="363482" y="540519"/>
                  <a:pt x="363482" y="534392"/>
                </a:cubicBezTo>
                <a:cubicBezTo>
                  <a:pt x="363482" y="528355"/>
                  <a:pt x="367543" y="524301"/>
                  <a:pt x="373591" y="524301"/>
                </a:cubicBezTo>
                <a:close/>
                <a:moveTo>
                  <a:pt x="333281" y="524301"/>
                </a:moveTo>
                <a:cubicBezTo>
                  <a:pt x="339318" y="524301"/>
                  <a:pt x="343372" y="529347"/>
                  <a:pt x="343372" y="534392"/>
                </a:cubicBezTo>
                <a:cubicBezTo>
                  <a:pt x="343372" y="540519"/>
                  <a:pt x="339318" y="544483"/>
                  <a:pt x="333281" y="544483"/>
                </a:cubicBezTo>
                <a:cubicBezTo>
                  <a:pt x="327154" y="544483"/>
                  <a:pt x="323190" y="540519"/>
                  <a:pt x="323190" y="534392"/>
                </a:cubicBezTo>
                <a:cubicBezTo>
                  <a:pt x="323190" y="528355"/>
                  <a:pt x="327154" y="524301"/>
                  <a:pt x="333281" y="524301"/>
                </a:cubicBezTo>
                <a:close/>
                <a:moveTo>
                  <a:pt x="272611" y="524301"/>
                </a:moveTo>
                <a:lnTo>
                  <a:pt x="292829" y="524301"/>
                </a:lnTo>
                <a:cubicBezTo>
                  <a:pt x="298876" y="524301"/>
                  <a:pt x="302937" y="528355"/>
                  <a:pt x="302937" y="534392"/>
                </a:cubicBezTo>
                <a:cubicBezTo>
                  <a:pt x="302937" y="540519"/>
                  <a:pt x="298876" y="544483"/>
                  <a:pt x="292829" y="544483"/>
                </a:cubicBezTo>
                <a:lnTo>
                  <a:pt x="272611" y="544483"/>
                </a:lnTo>
                <a:cubicBezTo>
                  <a:pt x="266564" y="544483"/>
                  <a:pt x="262503" y="540519"/>
                  <a:pt x="262503" y="534392"/>
                </a:cubicBezTo>
                <a:cubicBezTo>
                  <a:pt x="262503" y="528355"/>
                  <a:pt x="266564" y="524301"/>
                  <a:pt x="272611" y="524301"/>
                </a:cubicBezTo>
                <a:close/>
                <a:moveTo>
                  <a:pt x="383735" y="473988"/>
                </a:moveTo>
                <a:lnTo>
                  <a:pt x="393826" y="473988"/>
                </a:lnTo>
                <a:cubicBezTo>
                  <a:pt x="399863" y="473988"/>
                  <a:pt x="403917" y="478042"/>
                  <a:pt x="403917" y="484079"/>
                </a:cubicBezTo>
                <a:cubicBezTo>
                  <a:pt x="403917" y="490116"/>
                  <a:pt x="399863" y="494170"/>
                  <a:pt x="393826" y="494170"/>
                </a:cubicBezTo>
                <a:lnTo>
                  <a:pt x="383735" y="494170"/>
                </a:lnTo>
                <a:cubicBezTo>
                  <a:pt x="377698" y="494170"/>
                  <a:pt x="373644" y="490116"/>
                  <a:pt x="373644" y="484079"/>
                </a:cubicBezTo>
                <a:cubicBezTo>
                  <a:pt x="373644" y="478042"/>
                  <a:pt x="377698" y="473988"/>
                  <a:pt x="383735" y="473988"/>
                </a:cubicBezTo>
                <a:close/>
                <a:moveTo>
                  <a:pt x="343336" y="473988"/>
                </a:moveTo>
                <a:cubicBezTo>
                  <a:pt x="348890" y="473988"/>
                  <a:pt x="353392" y="478506"/>
                  <a:pt x="353392" y="484079"/>
                </a:cubicBezTo>
                <a:cubicBezTo>
                  <a:pt x="353392" y="489652"/>
                  <a:pt x="348890" y="494170"/>
                  <a:pt x="343336" y="494170"/>
                </a:cubicBezTo>
                <a:cubicBezTo>
                  <a:pt x="337782" y="494170"/>
                  <a:pt x="333280" y="489652"/>
                  <a:pt x="333280" y="484079"/>
                </a:cubicBezTo>
                <a:cubicBezTo>
                  <a:pt x="333280" y="478506"/>
                  <a:pt x="337782" y="473988"/>
                  <a:pt x="343336" y="473988"/>
                </a:cubicBezTo>
                <a:close/>
                <a:moveTo>
                  <a:pt x="272622" y="473988"/>
                </a:moveTo>
                <a:lnTo>
                  <a:pt x="302979" y="473988"/>
                </a:lnTo>
                <a:cubicBezTo>
                  <a:pt x="309032" y="473988"/>
                  <a:pt x="313098" y="478042"/>
                  <a:pt x="313098" y="484079"/>
                </a:cubicBezTo>
                <a:cubicBezTo>
                  <a:pt x="313098" y="490116"/>
                  <a:pt x="309032" y="494170"/>
                  <a:pt x="302979" y="494170"/>
                </a:cubicBezTo>
                <a:lnTo>
                  <a:pt x="272622" y="494170"/>
                </a:lnTo>
                <a:cubicBezTo>
                  <a:pt x="266569" y="494170"/>
                  <a:pt x="262503" y="490116"/>
                  <a:pt x="262503" y="484079"/>
                </a:cubicBezTo>
                <a:cubicBezTo>
                  <a:pt x="262503" y="478042"/>
                  <a:pt x="266569" y="473988"/>
                  <a:pt x="272622" y="473988"/>
                </a:cubicBezTo>
                <a:close/>
                <a:moveTo>
                  <a:pt x="529213" y="470872"/>
                </a:moveTo>
                <a:cubicBezTo>
                  <a:pt x="522085" y="470872"/>
                  <a:pt x="515047" y="473936"/>
                  <a:pt x="509994" y="478981"/>
                </a:cubicBezTo>
                <a:lnTo>
                  <a:pt x="508009" y="480963"/>
                </a:lnTo>
                <a:cubicBezTo>
                  <a:pt x="501963" y="487000"/>
                  <a:pt x="495827" y="493127"/>
                  <a:pt x="495827" y="498082"/>
                </a:cubicBezTo>
                <a:cubicBezTo>
                  <a:pt x="495827" y="501145"/>
                  <a:pt x="497903" y="504209"/>
                  <a:pt x="501963" y="508173"/>
                </a:cubicBezTo>
                <a:cubicBezTo>
                  <a:pt x="516039" y="522319"/>
                  <a:pt x="519107" y="538446"/>
                  <a:pt x="517032" y="552592"/>
                </a:cubicBezTo>
                <a:cubicBezTo>
                  <a:pt x="531198" y="540519"/>
                  <a:pt x="546357" y="526373"/>
                  <a:pt x="558448" y="515291"/>
                </a:cubicBezTo>
                <a:cubicBezTo>
                  <a:pt x="563501" y="510245"/>
                  <a:pt x="566569" y="505200"/>
                  <a:pt x="566569" y="501145"/>
                </a:cubicBezTo>
                <a:cubicBezTo>
                  <a:pt x="566569" y="495109"/>
                  <a:pt x="560704" y="488351"/>
                  <a:pt x="554568" y="482765"/>
                </a:cubicBezTo>
                <a:cubicBezTo>
                  <a:pt x="552763" y="482315"/>
                  <a:pt x="550868" y="481414"/>
                  <a:pt x="549425" y="479972"/>
                </a:cubicBezTo>
                <a:lnTo>
                  <a:pt x="547349" y="477990"/>
                </a:lnTo>
                <a:cubicBezTo>
                  <a:pt x="542657" y="473846"/>
                  <a:pt x="536973" y="471503"/>
                  <a:pt x="531108" y="470963"/>
                </a:cubicBezTo>
                <a:cubicBezTo>
                  <a:pt x="530476" y="470963"/>
                  <a:pt x="529844" y="470872"/>
                  <a:pt x="529213" y="470872"/>
                </a:cubicBezTo>
                <a:close/>
                <a:moveTo>
                  <a:pt x="60561" y="453806"/>
                </a:moveTo>
                <a:cubicBezTo>
                  <a:pt x="66608" y="453806"/>
                  <a:pt x="70669" y="457858"/>
                  <a:pt x="70669" y="463891"/>
                </a:cubicBezTo>
                <a:cubicBezTo>
                  <a:pt x="70669" y="492076"/>
                  <a:pt x="83754" y="524313"/>
                  <a:pt x="121115" y="524313"/>
                </a:cubicBezTo>
                <a:cubicBezTo>
                  <a:pt x="158567" y="524313"/>
                  <a:pt x="171652" y="492076"/>
                  <a:pt x="171652" y="463891"/>
                </a:cubicBezTo>
                <a:cubicBezTo>
                  <a:pt x="171652" y="457858"/>
                  <a:pt x="175713" y="453806"/>
                  <a:pt x="181760" y="453806"/>
                </a:cubicBezTo>
                <a:cubicBezTo>
                  <a:pt x="187806" y="453806"/>
                  <a:pt x="191867" y="457858"/>
                  <a:pt x="191867" y="463891"/>
                </a:cubicBezTo>
                <a:cubicBezTo>
                  <a:pt x="191867" y="512246"/>
                  <a:pt x="163621" y="544483"/>
                  <a:pt x="121115" y="544483"/>
                </a:cubicBezTo>
                <a:cubicBezTo>
                  <a:pt x="78701" y="544483"/>
                  <a:pt x="50454" y="512246"/>
                  <a:pt x="50454" y="463891"/>
                </a:cubicBezTo>
                <a:cubicBezTo>
                  <a:pt x="50454" y="457858"/>
                  <a:pt x="54515" y="453806"/>
                  <a:pt x="60561" y="453806"/>
                </a:cubicBezTo>
                <a:close/>
                <a:moveTo>
                  <a:pt x="373591" y="423463"/>
                </a:moveTo>
                <a:lnTo>
                  <a:pt x="393807" y="423463"/>
                </a:lnTo>
                <a:cubicBezTo>
                  <a:pt x="399855" y="423463"/>
                  <a:pt x="403916" y="427517"/>
                  <a:pt x="403916" y="433554"/>
                </a:cubicBezTo>
                <a:cubicBezTo>
                  <a:pt x="403916" y="439591"/>
                  <a:pt x="399855" y="443645"/>
                  <a:pt x="393807" y="443645"/>
                </a:cubicBezTo>
                <a:lnTo>
                  <a:pt x="373591" y="443645"/>
                </a:lnTo>
                <a:cubicBezTo>
                  <a:pt x="367543" y="443645"/>
                  <a:pt x="363482" y="439591"/>
                  <a:pt x="363482" y="433554"/>
                </a:cubicBezTo>
                <a:cubicBezTo>
                  <a:pt x="363482" y="427517"/>
                  <a:pt x="367543" y="423463"/>
                  <a:pt x="373591" y="423463"/>
                </a:cubicBezTo>
                <a:close/>
                <a:moveTo>
                  <a:pt x="333281" y="423463"/>
                </a:moveTo>
                <a:cubicBezTo>
                  <a:pt x="339318" y="423463"/>
                  <a:pt x="343372" y="428509"/>
                  <a:pt x="343372" y="433554"/>
                </a:cubicBezTo>
                <a:cubicBezTo>
                  <a:pt x="343372" y="439591"/>
                  <a:pt x="339318" y="443645"/>
                  <a:pt x="333281" y="443645"/>
                </a:cubicBezTo>
                <a:cubicBezTo>
                  <a:pt x="327154" y="443645"/>
                  <a:pt x="323190" y="439591"/>
                  <a:pt x="323190" y="433554"/>
                </a:cubicBezTo>
                <a:cubicBezTo>
                  <a:pt x="323190" y="427517"/>
                  <a:pt x="327154" y="423463"/>
                  <a:pt x="333281" y="423463"/>
                </a:cubicBezTo>
                <a:close/>
                <a:moveTo>
                  <a:pt x="272611" y="423463"/>
                </a:moveTo>
                <a:lnTo>
                  <a:pt x="292829" y="423463"/>
                </a:lnTo>
                <a:cubicBezTo>
                  <a:pt x="298876" y="423463"/>
                  <a:pt x="302937" y="427517"/>
                  <a:pt x="302937" y="433554"/>
                </a:cubicBezTo>
                <a:cubicBezTo>
                  <a:pt x="302937" y="439591"/>
                  <a:pt x="298876" y="443645"/>
                  <a:pt x="292829" y="443645"/>
                </a:cubicBezTo>
                <a:lnTo>
                  <a:pt x="272611" y="443645"/>
                </a:lnTo>
                <a:cubicBezTo>
                  <a:pt x="266564" y="443645"/>
                  <a:pt x="262503" y="439591"/>
                  <a:pt x="262503" y="433554"/>
                </a:cubicBezTo>
                <a:cubicBezTo>
                  <a:pt x="262503" y="427517"/>
                  <a:pt x="266564" y="423463"/>
                  <a:pt x="272611" y="423463"/>
                </a:cubicBezTo>
                <a:close/>
                <a:moveTo>
                  <a:pt x="383735" y="373150"/>
                </a:moveTo>
                <a:lnTo>
                  <a:pt x="393826" y="373150"/>
                </a:lnTo>
                <a:cubicBezTo>
                  <a:pt x="399863" y="373150"/>
                  <a:pt x="403917" y="377204"/>
                  <a:pt x="403917" y="383241"/>
                </a:cubicBezTo>
                <a:cubicBezTo>
                  <a:pt x="403917" y="389278"/>
                  <a:pt x="399863" y="393332"/>
                  <a:pt x="393826" y="393332"/>
                </a:cubicBezTo>
                <a:lnTo>
                  <a:pt x="383735" y="393332"/>
                </a:lnTo>
                <a:cubicBezTo>
                  <a:pt x="377698" y="393332"/>
                  <a:pt x="373644" y="389278"/>
                  <a:pt x="373644" y="383241"/>
                </a:cubicBezTo>
                <a:cubicBezTo>
                  <a:pt x="373644" y="377204"/>
                  <a:pt x="377698" y="373150"/>
                  <a:pt x="383735" y="373150"/>
                </a:cubicBezTo>
                <a:close/>
                <a:moveTo>
                  <a:pt x="343336" y="373150"/>
                </a:moveTo>
                <a:cubicBezTo>
                  <a:pt x="348890" y="373150"/>
                  <a:pt x="353392" y="377668"/>
                  <a:pt x="353392" y="383241"/>
                </a:cubicBezTo>
                <a:cubicBezTo>
                  <a:pt x="353392" y="388814"/>
                  <a:pt x="348890" y="393332"/>
                  <a:pt x="343336" y="393332"/>
                </a:cubicBezTo>
                <a:cubicBezTo>
                  <a:pt x="337782" y="393332"/>
                  <a:pt x="333280" y="388814"/>
                  <a:pt x="333280" y="383241"/>
                </a:cubicBezTo>
                <a:cubicBezTo>
                  <a:pt x="333280" y="377668"/>
                  <a:pt x="337782" y="373150"/>
                  <a:pt x="343336" y="373150"/>
                </a:cubicBezTo>
                <a:close/>
                <a:moveTo>
                  <a:pt x="272622" y="373150"/>
                </a:moveTo>
                <a:lnTo>
                  <a:pt x="302979" y="373150"/>
                </a:lnTo>
                <a:cubicBezTo>
                  <a:pt x="309032" y="373150"/>
                  <a:pt x="313098" y="377204"/>
                  <a:pt x="313098" y="383241"/>
                </a:cubicBezTo>
                <a:cubicBezTo>
                  <a:pt x="313098" y="389278"/>
                  <a:pt x="309032" y="393332"/>
                  <a:pt x="302979" y="393332"/>
                </a:cubicBezTo>
                <a:lnTo>
                  <a:pt x="272622" y="393332"/>
                </a:lnTo>
                <a:cubicBezTo>
                  <a:pt x="266569" y="393332"/>
                  <a:pt x="262503" y="389278"/>
                  <a:pt x="262503" y="383241"/>
                </a:cubicBezTo>
                <a:cubicBezTo>
                  <a:pt x="262503" y="377204"/>
                  <a:pt x="266569" y="373150"/>
                  <a:pt x="272622" y="373150"/>
                </a:cubicBezTo>
                <a:close/>
                <a:moveTo>
                  <a:pt x="373591" y="322696"/>
                </a:moveTo>
                <a:lnTo>
                  <a:pt x="393807" y="322696"/>
                </a:lnTo>
                <a:cubicBezTo>
                  <a:pt x="399855" y="322696"/>
                  <a:pt x="403916" y="326750"/>
                  <a:pt x="403916" y="332787"/>
                </a:cubicBezTo>
                <a:cubicBezTo>
                  <a:pt x="403916" y="338824"/>
                  <a:pt x="399855" y="342878"/>
                  <a:pt x="393807" y="342878"/>
                </a:cubicBezTo>
                <a:lnTo>
                  <a:pt x="373591" y="342878"/>
                </a:lnTo>
                <a:cubicBezTo>
                  <a:pt x="367543" y="342878"/>
                  <a:pt x="363482" y="338824"/>
                  <a:pt x="363482" y="332787"/>
                </a:cubicBezTo>
                <a:cubicBezTo>
                  <a:pt x="363482" y="326750"/>
                  <a:pt x="367543" y="322696"/>
                  <a:pt x="373591" y="322696"/>
                </a:cubicBezTo>
                <a:close/>
                <a:moveTo>
                  <a:pt x="333281" y="322696"/>
                </a:moveTo>
                <a:cubicBezTo>
                  <a:pt x="339318" y="322696"/>
                  <a:pt x="343372" y="327741"/>
                  <a:pt x="343372" y="332787"/>
                </a:cubicBezTo>
                <a:cubicBezTo>
                  <a:pt x="343372" y="338824"/>
                  <a:pt x="339318" y="342878"/>
                  <a:pt x="333281" y="342878"/>
                </a:cubicBezTo>
                <a:cubicBezTo>
                  <a:pt x="327154" y="342878"/>
                  <a:pt x="323190" y="338824"/>
                  <a:pt x="323190" y="332787"/>
                </a:cubicBezTo>
                <a:cubicBezTo>
                  <a:pt x="323190" y="326750"/>
                  <a:pt x="327154" y="322696"/>
                  <a:pt x="333281" y="322696"/>
                </a:cubicBezTo>
                <a:close/>
                <a:moveTo>
                  <a:pt x="272611" y="322696"/>
                </a:moveTo>
                <a:lnTo>
                  <a:pt x="292829" y="322696"/>
                </a:lnTo>
                <a:cubicBezTo>
                  <a:pt x="298876" y="322696"/>
                  <a:pt x="302937" y="326750"/>
                  <a:pt x="302937" y="332787"/>
                </a:cubicBezTo>
                <a:cubicBezTo>
                  <a:pt x="302937" y="338824"/>
                  <a:pt x="298876" y="342878"/>
                  <a:pt x="292829" y="342878"/>
                </a:cubicBezTo>
                <a:lnTo>
                  <a:pt x="272611" y="342878"/>
                </a:lnTo>
                <a:cubicBezTo>
                  <a:pt x="266564" y="342878"/>
                  <a:pt x="262503" y="338824"/>
                  <a:pt x="262503" y="332787"/>
                </a:cubicBezTo>
                <a:cubicBezTo>
                  <a:pt x="262503" y="326750"/>
                  <a:pt x="266564" y="322696"/>
                  <a:pt x="272611" y="322696"/>
                </a:cubicBezTo>
                <a:close/>
                <a:moveTo>
                  <a:pt x="121080" y="322696"/>
                </a:moveTo>
                <a:cubicBezTo>
                  <a:pt x="127213" y="322696"/>
                  <a:pt x="131181" y="326750"/>
                  <a:pt x="131181" y="332787"/>
                </a:cubicBezTo>
                <a:lnTo>
                  <a:pt x="131181" y="373150"/>
                </a:lnTo>
                <a:cubicBezTo>
                  <a:pt x="131181" y="379187"/>
                  <a:pt x="127213" y="383241"/>
                  <a:pt x="121080" y="383241"/>
                </a:cubicBezTo>
                <a:cubicBezTo>
                  <a:pt x="115038" y="383241"/>
                  <a:pt x="111070" y="379187"/>
                  <a:pt x="111070" y="373150"/>
                </a:cubicBezTo>
                <a:lnTo>
                  <a:pt x="111070" y="332787"/>
                </a:lnTo>
                <a:cubicBezTo>
                  <a:pt x="111070" y="326750"/>
                  <a:pt x="115038" y="322696"/>
                  <a:pt x="121080" y="322696"/>
                </a:cubicBezTo>
                <a:close/>
                <a:moveTo>
                  <a:pt x="518205" y="292387"/>
                </a:moveTo>
                <a:lnTo>
                  <a:pt x="523077" y="450330"/>
                </a:lnTo>
                <a:cubicBezTo>
                  <a:pt x="531378" y="449519"/>
                  <a:pt x="539770" y="450780"/>
                  <a:pt x="547349" y="454114"/>
                </a:cubicBezTo>
                <a:lnTo>
                  <a:pt x="552402" y="292387"/>
                </a:lnTo>
                <a:close/>
                <a:moveTo>
                  <a:pt x="60561" y="282403"/>
                </a:moveTo>
                <a:lnTo>
                  <a:pt x="181760" y="282403"/>
                </a:lnTo>
                <a:cubicBezTo>
                  <a:pt x="187806" y="282403"/>
                  <a:pt x="191867" y="286366"/>
                  <a:pt x="191867" y="292402"/>
                </a:cubicBezTo>
                <a:lnTo>
                  <a:pt x="191867" y="342844"/>
                </a:lnTo>
                <a:cubicBezTo>
                  <a:pt x="191867" y="348880"/>
                  <a:pt x="187806" y="352933"/>
                  <a:pt x="181760" y="352933"/>
                </a:cubicBezTo>
                <a:cubicBezTo>
                  <a:pt x="175713" y="352933"/>
                  <a:pt x="171652" y="348880"/>
                  <a:pt x="171652" y="342844"/>
                </a:cubicBezTo>
                <a:lnTo>
                  <a:pt x="171652" y="302490"/>
                </a:lnTo>
                <a:lnTo>
                  <a:pt x="70669" y="302490"/>
                </a:lnTo>
                <a:lnTo>
                  <a:pt x="70669" y="403286"/>
                </a:lnTo>
                <a:lnTo>
                  <a:pt x="181760" y="403286"/>
                </a:lnTo>
                <a:cubicBezTo>
                  <a:pt x="187806" y="403286"/>
                  <a:pt x="191867" y="407339"/>
                  <a:pt x="191867" y="413374"/>
                </a:cubicBezTo>
                <a:cubicBezTo>
                  <a:pt x="191867" y="419500"/>
                  <a:pt x="187806" y="423463"/>
                  <a:pt x="181760" y="423463"/>
                </a:cubicBezTo>
                <a:lnTo>
                  <a:pt x="60561" y="423463"/>
                </a:lnTo>
                <a:cubicBezTo>
                  <a:pt x="54515" y="423463"/>
                  <a:pt x="50454" y="419500"/>
                  <a:pt x="50454" y="413374"/>
                </a:cubicBezTo>
                <a:lnTo>
                  <a:pt x="50454" y="292402"/>
                </a:lnTo>
                <a:cubicBezTo>
                  <a:pt x="50454" y="286366"/>
                  <a:pt x="54515" y="282403"/>
                  <a:pt x="60561" y="282403"/>
                </a:cubicBezTo>
                <a:close/>
                <a:moveTo>
                  <a:pt x="383735" y="272312"/>
                </a:moveTo>
                <a:lnTo>
                  <a:pt x="393826" y="272312"/>
                </a:lnTo>
                <a:cubicBezTo>
                  <a:pt x="399863" y="272312"/>
                  <a:pt x="403917" y="276280"/>
                  <a:pt x="403917" y="282413"/>
                </a:cubicBezTo>
                <a:cubicBezTo>
                  <a:pt x="403917" y="288455"/>
                  <a:pt x="399863" y="292423"/>
                  <a:pt x="393826" y="292423"/>
                </a:cubicBezTo>
                <a:lnTo>
                  <a:pt x="383735" y="292423"/>
                </a:lnTo>
                <a:cubicBezTo>
                  <a:pt x="377698" y="292423"/>
                  <a:pt x="373644" y="288455"/>
                  <a:pt x="373644" y="282413"/>
                </a:cubicBezTo>
                <a:cubicBezTo>
                  <a:pt x="373644" y="276280"/>
                  <a:pt x="377698" y="272312"/>
                  <a:pt x="383735" y="272312"/>
                </a:cubicBezTo>
                <a:close/>
                <a:moveTo>
                  <a:pt x="343336" y="272312"/>
                </a:moveTo>
                <a:cubicBezTo>
                  <a:pt x="348890" y="272312"/>
                  <a:pt x="353392" y="276814"/>
                  <a:pt x="353392" y="282368"/>
                </a:cubicBezTo>
                <a:cubicBezTo>
                  <a:pt x="353392" y="287922"/>
                  <a:pt x="348890" y="292424"/>
                  <a:pt x="343336" y="292424"/>
                </a:cubicBezTo>
                <a:cubicBezTo>
                  <a:pt x="337782" y="292424"/>
                  <a:pt x="333280" y="287922"/>
                  <a:pt x="333280" y="282368"/>
                </a:cubicBezTo>
                <a:cubicBezTo>
                  <a:pt x="333280" y="276814"/>
                  <a:pt x="337782" y="272312"/>
                  <a:pt x="343336" y="272312"/>
                </a:cubicBezTo>
                <a:close/>
                <a:moveTo>
                  <a:pt x="272622" y="272312"/>
                </a:moveTo>
                <a:lnTo>
                  <a:pt x="302979" y="272312"/>
                </a:lnTo>
                <a:cubicBezTo>
                  <a:pt x="309032" y="272312"/>
                  <a:pt x="313098" y="276280"/>
                  <a:pt x="313098" y="282413"/>
                </a:cubicBezTo>
                <a:cubicBezTo>
                  <a:pt x="313098" y="288455"/>
                  <a:pt x="309032" y="292423"/>
                  <a:pt x="302979" y="292423"/>
                </a:cubicBezTo>
                <a:lnTo>
                  <a:pt x="272622" y="292423"/>
                </a:lnTo>
                <a:cubicBezTo>
                  <a:pt x="266569" y="292423"/>
                  <a:pt x="262503" y="288455"/>
                  <a:pt x="262503" y="282413"/>
                </a:cubicBezTo>
                <a:cubicBezTo>
                  <a:pt x="262503" y="276280"/>
                  <a:pt x="266569" y="272312"/>
                  <a:pt x="272622" y="272312"/>
                </a:cubicBezTo>
                <a:close/>
                <a:moveTo>
                  <a:pt x="517032" y="242022"/>
                </a:moveTo>
                <a:lnTo>
                  <a:pt x="518114" y="272295"/>
                </a:lnTo>
                <a:lnTo>
                  <a:pt x="552402" y="272295"/>
                </a:lnTo>
                <a:lnTo>
                  <a:pt x="553395" y="242022"/>
                </a:lnTo>
                <a:close/>
                <a:moveTo>
                  <a:pt x="161541" y="231949"/>
                </a:moveTo>
                <a:lnTo>
                  <a:pt x="181759" y="231949"/>
                </a:lnTo>
                <a:cubicBezTo>
                  <a:pt x="187806" y="231949"/>
                  <a:pt x="191867" y="236003"/>
                  <a:pt x="191867" y="242040"/>
                </a:cubicBezTo>
                <a:cubicBezTo>
                  <a:pt x="191867" y="248077"/>
                  <a:pt x="187806" y="252131"/>
                  <a:pt x="181759" y="252131"/>
                </a:cubicBezTo>
                <a:lnTo>
                  <a:pt x="161541" y="252131"/>
                </a:lnTo>
                <a:cubicBezTo>
                  <a:pt x="155494" y="252131"/>
                  <a:pt x="151433" y="248077"/>
                  <a:pt x="151433" y="242040"/>
                </a:cubicBezTo>
                <a:cubicBezTo>
                  <a:pt x="151433" y="236003"/>
                  <a:pt x="155494" y="231949"/>
                  <a:pt x="161541" y="231949"/>
                </a:cubicBezTo>
                <a:close/>
                <a:moveTo>
                  <a:pt x="121080" y="231949"/>
                </a:moveTo>
                <a:cubicBezTo>
                  <a:pt x="127213" y="231949"/>
                  <a:pt x="131181" y="236995"/>
                  <a:pt x="131181" y="242040"/>
                </a:cubicBezTo>
                <a:cubicBezTo>
                  <a:pt x="131181" y="248077"/>
                  <a:pt x="127213" y="252131"/>
                  <a:pt x="121080" y="252131"/>
                </a:cubicBezTo>
                <a:cubicBezTo>
                  <a:pt x="115038" y="252131"/>
                  <a:pt x="111070" y="248077"/>
                  <a:pt x="111070" y="242040"/>
                </a:cubicBezTo>
                <a:cubicBezTo>
                  <a:pt x="111070" y="236003"/>
                  <a:pt x="115038" y="231949"/>
                  <a:pt x="121080" y="231949"/>
                </a:cubicBezTo>
                <a:close/>
                <a:moveTo>
                  <a:pt x="60563" y="231949"/>
                </a:moveTo>
                <a:lnTo>
                  <a:pt x="80779" y="231949"/>
                </a:lnTo>
                <a:cubicBezTo>
                  <a:pt x="86827" y="231949"/>
                  <a:pt x="90888" y="236003"/>
                  <a:pt x="90888" y="242040"/>
                </a:cubicBezTo>
                <a:cubicBezTo>
                  <a:pt x="90888" y="248077"/>
                  <a:pt x="86827" y="252131"/>
                  <a:pt x="80779" y="252131"/>
                </a:cubicBezTo>
                <a:lnTo>
                  <a:pt x="60563" y="252131"/>
                </a:lnTo>
                <a:cubicBezTo>
                  <a:pt x="54515" y="252131"/>
                  <a:pt x="50454" y="248077"/>
                  <a:pt x="50454" y="242040"/>
                </a:cubicBezTo>
                <a:cubicBezTo>
                  <a:pt x="50454" y="236003"/>
                  <a:pt x="54515" y="231949"/>
                  <a:pt x="60563" y="231949"/>
                </a:cubicBezTo>
                <a:close/>
                <a:moveTo>
                  <a:pt x="373591" y="221858"/>
                </a:moveTo>
                <a:lnTo>
                  <a:pt x="393807" y="221858"/>
                </a:lnTo>
                <a:cubicBezTo>
                  <a:pt x="399855" y="221858"/>
                  <a:pt x="403916" y="225912"/>
                  <a:pt x="403916" y="231949"/>
                </a:cubicBezTo>
                <a:cubicBezTo>
                  <a:pt x="403916" y="237986"/>
                  <a:pt x="399855" y="242040"/>
                  <a:pt x="393807" y="242040"/>
                </a:cubicBezTo>
                <a:lnTo>
                  <a:pt x="373591" y="242040"/>
                </a:lnTo>
                <a:cubicBezTo>
                  <a:pt x="367543" y="242040"/>
                  <a:pt x="363482" y="237986"/>
                  <a:pt x="363482" y="231949"/>
                </a:cubicBezTo>
                <a:cubicBezTo>
                  <a:pt x="363482" y="225912"/>
                  <a:pt x="367543" y="221858"/>
                  <a:pt x="373591" y="221858"/>
                </a:cubicBezTo>
                <a:close/>
                <a:moveTo>
                  <a:pt x="333281" y="221858"/>
                </a:moveTo>
                <a:cubicBezTo>
                  <a:pt x="339318" y="221858"/>
                  <a:pt x="343372" y="226903"/>
                  <a:pt x="343372" y="231949"/>
                </a:cubicBezTo>
                <a:cubicBezTo>
                  <a:pt x="343372" y="237986"/>
                  <a:pt x="339318" y="242040"/>
                  <a:pt x="333281" y="242040"/>
                </a:cubicBezTo>
                <a:cubicBezTo>
                  <a:pt x="327154" y="242040"/>
                  <a:pt x="323190" y="237986"/>
                  <a:pt x="323190" y="231949"/>
                </a:cubicBezTo>
                <a:cubicBezTo>
                  <a:pt x="323190" y="225912"/>
                  <a:pt x="327154" y="221858"/>
                  <a:pt x="333281" y="221858"/>
                </a:cubicBezTo>
                <a:close/>
                <a:moveTo>
                  <a:pt x="272611" y="221858"/>
                </a:moveTo>
                <a:lnTo>
                  <a:pt x="292829" y="221858"/>
                </a:lnTo>
                <a:cubicBezTo>
                  <a:pt x="298876" y="221858"/>
                  <a:pt x="302937" y="225912"/>
                  <a:pt x="302937" y="231949"/>
                </a:cubicBezTo>
                <a:cubicBezTo>
                  <a:pt x="302937" y="237986"/>
                  <a:pt x="298876" y="242040"/>
                  <a:pt x="292829" y="242040"/>
                </a:cubicBezTo>
                <a:lnTo>
                  <a:pt x="272611" y="242040"/>
                </a:lnTo>
                <a:cubicBezTo>
                  <a:pt x="266564" y="242040"/>
                  <a:pt x="262503" y="237986"/>
                  <a:pt x="262503" y="231949"/>
                </a:cubicBezTo>
                <a:cubicBezTo>
                  <a:pt x="262503" y="225912"/>
                  <a:pt x="266564" y="221858"/>
                  <a:pt x="272611" y="221858"/>
                </a:cubicBezTo>
                <a:close/>
                <a:moveTo>
                  <a:pt x="383735" y="171474"/>
                </a:moveTo>
                <a:lnTo>
                  <a:pt x="393826" y="171474"/>
                </a:lnTo>
                <a:cubicBezTo>
                  <a:pt x="399863" y="171474"/>
                  <a:pt x="403917" y="175442"/>
                  <a:pt x="403917" y="181484"/>
                </a:cubicBezTo>
                <a:cubicBezTo>
                  <a:pt x="403917" y="187617"/>
                  <a:pt x="399863" y="191585"/>
                  <a:pt x="393826" y="191585"/>
                </a:cubicBezTo>
                <a:lnTo>
                  <a:pt x="383735" y="191585"/>
                </a:lnTo>
                <a:cubicBezTo>
                  <a:pt x="377698" y="191585"/>
                  <a:pt x="373644" y="187617"/>
                  <a:pt x="373644" y="181484"/>
                </a:cubicBezTo>
                <a:cubicBezTo>
                  <a:pt x="373644" y="175442"/>
                  <a:pt x="377698" y="171474"/>
                  <a:pt x="383735" y="171474"/>
                </a:cubicBezTo>
                <a:close/>
                <a:moveTo>
                  <a:pt x="343336" y="171474"/>
                </a:moveTo>
                <a:cubicBezTo>
                  <a:pt x="348890" y="171474"/>
                  <a:pt x="353392" y="175976"/>
                  <a:pt x="353392" y="181530"/>
                </a:cubicBezTo>
                <a:cubicBezTo>
                  <a:pt x="353392" y="187084"/>
                  <a:pt x="348890" y="191586"/>
                  <a:pt x="343336" y="191586"/>
                </a:cubicBezTo>
                <a:cubicBezTo>
                  <a:pt x="337782" y="191586"/>
                  <a:pt x="333280" y="187084"/>
                  <a:pt x="333280" y="181530"/>
                </a:cubicBezTo>
                <a:cubicBezTo>
                  <a:pt x="333280" y="175976"/>
                  <a:pt x="337782" y="171474"/>
                  <a:pt x="343336" y="171474"/>
                </a:cubicBezTo>
                <a:close/>
                <a:moveTo>
                  <a:pt x="272622" y="171474"/>
                </a:moveTo>
                <a:lnTo>
                  <a:pt x="302979" y="171474"/>
                </a:lnTo>
                <a:cubicBezTo>
                  <a:pt x="309032" y="171474"/>
                  <a:pt x="313098" y="175442"/>
                  <a:pt x="313098" y="181484"/>
                </a:cubicBezTo>
                <a:cubicBezTo>
                  <a:pt x="313098" y="187617"/>
                  <a:pt x="309032" y="191585"/>
                  <a:pt x="302979" y="191585"/>
                </a:cubicBezTo>
                <a:lnTo>
                  <a:pt x="272622" y="191585"/>
                </a:lnTo>
                <a:cubicBezTo>
                  <a:pt x="266569" y="191585"/>
                  <a:pt x="262503" y="187617"/>
                  <a:pt x="262503" y="181484"/>
                </a:cubicBezTo>
                <a:cubicBezTo>
                  <a:pt x="262503" y="175442"/>
                  <a:pt x="266569" y="171474"/>
                  <a:pt x="272622" y="171474"/>
                </a:cubicBezTo>
                <a:close/>
                <a:moveTo>
                  <a:pt x="535258" y="151293"/>
                </a:moveTo>
                <a:cubicBezTo>
                  <a:pt x="524160" y="151293"/>
                  <a:pt x="515047" y="160303"/>
                  <a:pt x="515047" y="172466"/>
                </a:cubicBezTo>
                <a:lnTo>
                  <a:pt x="515047" y="191567"/>
                </a:lnTo>
                <a:lnTo>
                  <a:pt x="516039" y="221840"/>
                </a:lnTo>
                <a:lnTo>
                  <a:pt x="554568" y="221840"/>
                </a:lnTo>
                <a:lnTo>
                  <a:pt x="555470" y="192648"/>
                </a:lnTo>
                <a:lnTo>
                  <a:pt x="555470" y="172466"/>
                </a:lnTo>
                <a:cubicBezTo>
                  <a:pt x="555470" y="160303"/>
                  <a:pt x="546357" y="151293"/>
                  <a:pt x="535258" y="151293"/>
                </a:cubicBezTo>
                <a:close/>
                <a:moveTo>
                  <a:pt x="535258" y="131111"/>
                </a:moveTo>
                <a:cubicBezTo>
                  <a:pt x="557455" y="131111"/>
                  <a:pt x="575682" y="149221"/>
                  <a:pt x="575682" y="172466"/>
                </a:cubicBezTo>
                <a:lnTo>
                  <a:pt x="575682" y="193639"/>
                </a:lnTo>
                <a:lnTo>
                  <a:pt x="566749" y="468800"/>
                </a:lnTo>
                <a:cubicBezTo>
                  <a:pt x="575231" y="476729"/>
                  <a:pt x="584705" y="487721"/>
                  <a:pt x="584705" y="501145"/>
                </a:cubicBezTo>
                <a:cubicBezTo>
                  <a:pt x="584705" y="511237"/>
                  <a:pt x="579652" y="520336"/>
                  <a:pt x="570629" y="529346"/>
                </a:cubicBezTo>
                <a:cubicBezTo>
                  <a:pt x="545364" y="553583"/>
                  <a:pt x="501963" y="589893"/>
                  <a:pt x="499888" y="590884"/>
                </a:cubicBezTo>
                <a:cubicBezTo>
                  <a:pt x="499888" y="593947"/>
                  <a:pt x="496910" y="594938"/>
                  <a:pt x="494835" y="594938"/>
                </a:cubicBezTo>
                <a:cubicBezTo>
                  <a:pt x="492850" y="594938"/>
                  <a:pt x="489782" y="593947"/>
                  <a:pt x="487797" y="592866"/>
                </a:cubicBezTo>
                <a:cubicBezTo>
                  <a:pt x="483736" y="589893"/>
                  <a:pt x="482744" y="583856"/>
                  <a:pt x="485721" y="579801"/>
                </a:cubicBezTo>
                <a:cubicBezTo>
                  <a:pt x="485721" y="579801"/>
                  <a:pt x="508009" y="543492"/>
                  <a:pt x="486804" y="523310"/>
                </a:cubicBezTo>
                <a:cubicBezTo>
                  <a:pt x="478683" y="515291"/>
                  <a:pt x="474623" y="507182"/>
                  <a:pt x="474623" y="498082"/>
                </a:cubicBezTo>
                <a:cubicBezTo>
                  <a:pt x="474623" y="484027"/>
                  <a:pt x="485721" y="472945"/>
                  <a:pt x="492850" y="465827"/>
                </a:cubicBezTo>
                <a:lnTo>
                  <a:pt x="494835" y="463845"/>
                </a:lnTo>
                <a:cubicBezTo>
                  <a:pt x="497271" y="461412"/>
                  <a:pt x="499978" y="459340"/>
                  <a:pt x="502775" y="457538"/>
                </a:cubicBezTo>
                <a:lnTo>
                  <a:pt x="496549" y="249951"/>
                </a:lnTo>
                <a:lnTo>
                  <a:pt x="495827" y="231931"/>
                </a:lnTo>
                <a:cubicBezTo>
                  <a:pt x="495827" y="231301"/>
                  <a:pt x="495918" y="230760"/>
                  <a:pt x="496008" y="230219"/>
                </a:cubicBezTo>
                <a:lnTo>
                  <a:pt x="494835" y="191567"/>
                </a:lnTo>
                <a:lnTo>
                  <a:pt x="494835" y="172466"/>
                </a:lnTo>
                <a:cubicBezTo>
                  <a:pt x="494835" y="149221"/>
                  <a:pt x="513061" y="131111"/>
                  <a:pt x="535258" y="131111"/>
                </a:cubicBezTo>
                <a:close/>
                <a:moveTo>
                  <a:pt x="373591" y="121020"/>
                </a:moveTo>
                <a:lnTo>
                  <a:pt x="393807" y="121020"/>
                </a:lnTo>
                <a:cubicBezTo>
                  <a:pt x="399855" y="121020"/>
                  <a:pt x="403916" y="125074"/>
                  <a:pt x="403916" y="131111"/>
                </a:cubicBezTo>
                <a:cubicBezTo>
                  <a:pt x="403916" y="137148"/>
                  <a:pt x="399855" y="141202"/>
                  <a:pt x="393807" y="141202"/>
                </a:cubicBezTo>
                <a:lnTo>
                  <a:pt x="373591" y="141202"/>
                </a:lnTo>
                <a:cubicBezTo>
                  <a:pt x="367543" y="141202"/>
                  <a:pt x="363482" y="137148"/>
                  <a:pt x="363482" y="131111"/>
                </a:cubicBezTo>
                <a:cubicBezTo>
                  <a:pt x="363482" y="125074"/>
                  <a:pt x="367543" y="121020"/>
                  <a:pt x="373591" y="121020"/>
                </a:cubicBezTo>
                <a:close/>
                <a:moveTo>
                  <a:pt x="333281" y="121020"/>
                </a:moveTo>
                <a:cubicBezTo>
                  <a:pt x="339318" y="121020"/>
                  <a:pt x="343372" y="126065"/>
                  <a:pt x="343372" y="131111"/>
                </a:cubicBezTo>
                <a:cubicBezTo>
                  <a:pt x="343372" y="137148"/>
                  <a:pt x="339318" y="141202"/>
                  <a:pt x="333281" y="141202"/>
                </a:cubicBezTo>
                <a:cubicBezTo>
                  <a:pt x="327154" y="141202"/>
                  <a:pt x="323190" y="137148"/>
                  <a:pt x="323190" y="131111"/>
                </a:cubicBezTo>
                <a:cubicBezTo>
                  <a:pt x="323190" y="125074"/>
                  <a:pt x="327154" y="121020"/>
                  <a:pt x="333281" y="121020"/>
                </a:cubicBezTo>
                <a:close/>
                <a:moveTo>
                  <a:pt x="272611" y="121020"/>
                </a:moveTo>
                <a:lnTo>
                  <a:pt x="292829" y="121020"/>
                </a:lnTo>
                <a:cubicBezTo>
                  <a:pt x="298876" y="121020"/>
                  <a:pt x="302937" y="125074"/>
                  <a:pt x="302937" y="131111"/>
                </a:cubicBezTo>
                <a:cubicBezTo>
                  <a:pt x="302937" y="137148"/>
                  <a:pt x="298876" y="141202"/>
                  <a:pt x="292829" y="141202"/>
                </a:cubicBezTo>
                <a:lnTo>
                  <a:pt x="272611" y="141202"/>
                </a:lnTo>
                <a:cubicBezTo>
                  <a:pt x="266564" y="141202"/>
                  <a:pt x="262503" y="137148"/>
                  <a:pt x="262503" y="131111"/>
                </a:cubicBezTo>
                <a:cubicBezTo>
                  <a:pt x="262503" y="125074"/>
                  <a:pt x="266564" y="121020"/>
                  <a:pt x="272611" y="121020"/>
                </a:cubicBezTo>
                <a:close/>
                <a:moveTo>
                  <a:pt x="100994" y="121020"/>
                </a:moveTo>
                <a:lnTo>
                  <a:pt x="141327" y="121020"/>
                </a:lnTo>
                <a:cubicBezTo>
                  <a:pt x="147373" y="121020"/>
                  <a:pt x="151433" y="125074"/>
                  <a:pt x="151433" y="131111"/>
                </a:cubicBezTo>
                <a:cubicBezTo>
                  <a:pt x="151433" y="137148"/>
                  <a:pt x="147373" y="141202"/>
                  <a:pt x="141327" y="141202"/>
                </a:cubicBezTo>
                <a:lnTo>
                  <a:pt x="100994" y="141202"/>
                </a:lnTo>
                <a:cubicBezTo>
                  <a:pt x="94858" y="141202"/>
                  <a:pt x="90888" y="137148"/>
                  <a:pt x="90888" y="131111"/>
                </a:cubicBezTo>
                <a:cubicBezTo>
                  <a:pt x="90888" y="125074"/>
                  <a:pt x="94858" y="121020"/>
                  <a:pt x="100994" y="121020"/>
                </a:cubicBezTo>
                <a:close/>
                <a:moveTo>
                  <a:pt x="121115" y="80659"/>
                </a:moveTo>
                <a:cubicBezTo>
                  <a:pt x="92869" y="80659"/>
                  <a:pt x="70669" y="102916"/>
                  <a:pt x="70669" y="131121"/>
                </a:cubicBezTo>
                <a:cubicBezTo>
                  <a:pt x="70669" y="159325"/>
                  <a:pt x="92869" y="181492"/>
                  <a:pt x="121115" y="181492"/>
                </a:cubicBezTo>
                <a:cubicBezTo>
                  <a:pt x="149452" y="181492"/>
                  <a:pt x="171652" y="159325"/>
                  <a:pt x="171652" y="131121"/>
                </a:cubicBezTo>
                <a:cubicBezTo>
                  <a:pt x="171652" y="102916"/>
                  <a:pt x="149452" y="80659"/>
                  <a:pt x="121115" y="80659"/>
                </a:cubicBezTo>
                <a:close/>
                <a:moveTo>
                  <a:pt x="383735" y="70565"/>
                </a:moveTo>
                <a:lnTo>
                  <a:pt x="393826" y="70565"/>
                </a:lnTo>
                <a:cubicBezTo>
                  <a:pt x="399863" y="70565"/>
                  <a:pt x="403917" y="74619"/>
                  <a:pt x="403917" y="80656"/>
                </a:cubicBezTo>
                <a:cubicBezTo>
                  <a:pt x="403917" y="86693"/>
                  <a:pt x="399863" y="90747"/>
                  <a:pt x="393826" y="90747"/>
                </a:cubicBezTo>
                <a:lnTo>
                  <a:pt x="383735" y="90747"/>
                </a:lnTo>
                <a:cubicBezTo>
                  <a:pt x="377698" y="90747"/>
                  <a:pt x="373644" y="86693"/>
                  <a:pt x="373644" y="80656"/>
                </a:cubicBezTo>
                <a:cubicBezTo>
                  <a:pt x="373644" y="74619"/>
                  <a:pt x="377698" y="70565"/>
                  <a:pt x="383735" y="70565"/>
                </a:cubicBezTo>
                <a:close/>
                <a:moveTo>
                  <a:pt x="343336" y="70565"/>
                </a:moveTo>
                <a:cubicBezTo>
                  <a:pt x="348890" y="70565"/>
                  <a:pt x="353392" y="75083"/>
                  <a:pt x="353392" y="80656"/>
                </a:cubicBezTo>
                <a:cubicBezTo>
                  <a:pt x="353392" y="86229"/>
                  <a:pt x="348890" y="90747"/>
                  <a:pt x="343336" y="90747"/>
                </a:cubicBezTo>
                <a:cubicBezTo>
                  <a:pt x="337782" y="90747"/>
                  <a:pt x="333280" y="86229"/>
                  <a:pt x="333280" y="80656"/>
                </a:cubicBezTo>
                <a:cubicBezTo>
                  <a:pt x="333280" y="75083"/>
                  <a:pt x="337782" y="70565"/>
                  <a:pt x="343336" y="70565"/>
                </a:cubicBezTo>
                <a:close/>
                <a:moveTo>
                  <a:pt x="272622" y="70565"/>
                </a:moveTo>
                <a:lnTo>
                  <a:pt x="302979" y="70565"/>
                </a:lnTo>
                <a:cubicBezTo>
                  <a:pt x="309032" y="70565"/>
                  <a:pt x="313098" y="74619"/>
                  <a:pt x="313098" y="80656"/>
                </a:cubicBezTo>
                <a:cubicBezTo>
                  <a:pt x="313098" y="86693"/>
                  <a:pt x="309032" y="90747"/>
                  <a:pt x="302979" y="90747"/>
                </a:cubicBezTo>
                <a:lnTo>
                  <a:pt x="272622" y="90747"/>
                </a:lnTo>
                <a:cubicBezTo>
                  <a:pt x="266569" y="90747"/>
                  <a:pt x="262503" y="86693"/>
                  <a:pt x="262503" y="80656"/>
                </a:cubicBezTo>
                <a:cubicBezTo>
                  <a:pt x="262503" y="74619"/>
                  <a:pt x="266569" y="70565"/>
                  <a:pt x="272622" y="70565"/>
                </a:cubicBezTo>
                <a:close/>
                <a:moveTo>
                  <a:pt x="121115" y="60475"/>
                </a:moveTo>
                <a:cubicBezTo>
                  <a:pt x="160552" y="60475"/>
                  <a:pt x="191867" y="91743"/>
                  <a:pt x="191867" y="131121"/>
                </a:cubicBezTo>
                <a:cubicBezTo>
                  <a:pt x="191867" y="170408"/>
                  <a:pt x="160552" y="201676"/>
                  <a:pt x="121115" y="201676"/>
                </a:cubicBezTo>
                <a:cubicBezTo>
                  <a:pt x="81769" y="201676"/>
                  <a:pt x="50454" y="170408"/>
                  <a:pt x="50454" y="131121"/>
                </a:cubicBezTo>
                <a:cubicBezTo>
                  <a:pt x="50454" y="91743"/>
                  <a:pt x="81769" y="60475"/>
                  <a:pt x="121115" y="60475"/>
                </a:cubicBezTo>
                <a:close/>
                <a:moveTo>
                  <a:pt x="484750" y="20183"/>
                </a:moveTo>
                <a:cubicBezTo>
                  <a:pt x="462548" y="20183"/>
                  <a:pt x="444407" y="38293"/>
                  <a:pt x="444407" y="60458"/>
                </a:cubicBezTo>
                <a:cubicBezTo>
                  <a:pt x="444407" y="82713"/>
                  <a:pt x="462548" y="100823"/>
                  <a:pt x="484750" y="100823"/>
                </a:cubicBezTo>
                <a:cubicBezTo>
                  <a:pt x="507042" y="100823"/>
                  <a:pt x="525183" y="82713"/>
                  <a:pt x="525183" y="60458"/>
                </a:cubicBezTo>
                <a:cubicBezTo>
                  <a:pt x="525183" y="38293"/>
                  <a:pt x="507042" y="20183"/>
                  <a:pt x="484750" y="20183"/>
                </a:cubicBezTo>
                <a:close/>
                <a:moveTo>
                  <a:pt x="242330" y="20183"/>
                </a:moveTo>
                <a:lnTo>
                  <a:pt x="242330" y="584845"/>
                </a:lnTo>
                <a:lnTo>
                  <a:pt x="414082" y="584845"/>
                </a:lnTo>
                <a:cubicBezTo>
                  <a:pt x="420129" y="584845"/>
                  <a:pt x="424190" y="580791"/>
                  <a:pt x="424190" y="574754"/>
                </a:cubicBezTo>
                <a:lnTo>
                  <a:pt x="424190" y="60458"/>
                </a:lnTo>
                <a:cubicBezTo>
                  <a:pt x="424190" y="59557"/>
                  <a:pt x="424190" y="58566"/>
                  <a:pt x="424280" y="57665"/>
                </a:cubicBezTo>
                <a:cubicBezTo>
                  <a:pt x="424731" y="46672"/>
                  <a:pt x="428251" y="36401"/>
                  <a:pt x="433937" y="27661"/>
                </a:cubicBezTo>
                <a:cubicBezTo>
                  <a:pt x="435562" y="25048"/>
                  <a:pt x="437367" y="22525"/>
                  <a:pt x="439353" y="20183"/>
                </a:cubicBezTo>
                <a:close/>
                <a:moveTo>
                  <a:pt x="47383" y="20183"/>
                </a:moveTo>
                <a:cubicBezTo>
                  <a:pt x="32311" y="20183"/>
                  <a:pt x="20126" y="32256"/>
                  <a:pt x="20126" y="47393"/>
                </a:cubicBezTo>
                <a:lnTo>
                  <a:pt x="20126" y="572772"/>
                </a:lnTo>
                <a:cubicBezTo>
                  <a:pt x="20126" y="579800"/>
                  <a:pt x="25181" y="584845"/>
                  <a:pt x="32311" y="584845"/>
                </a:cubicBezTo>
                <a:lnTo>
                  <a:pt x="222203" y="584845"/>
                </a:lnTo>
                <a:lnTo>
                  <a:pt x="222203" y="20183"/>
                </a:lnTo>
                <a:close/>
                <a:moveTo>
                  <a:pt x="46390" y="0"/>
                </a:moveTo>
                <a:lnTo>
                  <a:pt x="47383" y="0"/>
                </a:lnTo>
                <a:lnTo>
                  <a:pt x="232221" y="0"/>
                </a:lnTo>
                <a:lnTo>
                  <a:pt x="484750" y="0"/>
                </a:lnTo>
                <a:cubicBezTo>
                  <a:pt x="518144" y="0"/>
                  <a:pt x="545400" y="27210"/>
                  <a:pt x="545400" y="60458"/>
                </a:cubicBezTo>
                <a:cubicBezTo>
                  <a:pt x="545400" y="93795"/>
                  <a:pt x="518144" y="121006"/>
                  <a:pt x="484750" y="121006"/>
                </a:cubicBezTo>
                <a:cubicBezTo>
                  <a:pt x="469317" y="121006"/>
                  <a:pt x="455147" y="115149"/>
                  <a:pt x="444407" y="105508"/>
                </a:cubicBezTo>
                <a:lnTo>
                  <a:pt x="444407" y="574754"/>
                </a:lnTo>
                <a:cubicBezTo>
                  <a:pt x="444407" y="591873"/>
                  <a:pt x="431230" y="605028"/>
                  <a:pt x="414082" y="605028"/>
                </a:cubicBezTo>
                <a:lnTo>
                  <a:pt x="232221" y="605028"/>
                </a:lnTo>
                <a:lnTo>
                  <a:pt x="32311" y="605028"/>
                </a:lnTo>
                <a:lnTo>
                  <a:pt x="30235" y="605028"/>
                </a:lnTo>
                <a:cubicBezTo>
                  <a:pt x="13087" y="605028"/>
                  <a:pt x="0" y="591873"/>
                  <a:pt x="0" y="574754"/>
                </a:cubicBezTo>
                <a:lnTo>
                  <a:pt x="0" y="572772"/>
                </a:lnTo>
                <a:lnTo>
                  <a:pt x="0" y="47393"/>
                </a:lnTo>
                <a:lnTo>
                  <a:pt x="0" y="46402"/>
                </a:lnTo>
                <a:cubicBezTo>
                  <a:pt x="0" y="21174"/>
                  <a:pt x="21209" y="0"/>
                  <a:pt x="46390" y="0"/>
                </a:cubicBezTo>
                <a:close/>
              </a:path>
            </a:pathLst>
          </a:custGeom>
          <a:solidFill>
            <a:srgbClr val="FFFFFF"/>
          </a:solidFill>
          <a:ln w="8037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88" name="图形 66"/>
          <p:cNvGrpSpPr/>
          <p:nvPr/>
        </p:nvGrpSpPr>
        <p:grpSpPr>
          <a:xfrm>
            <a:off x="2149854" y="4438043"/>
            <a:ext cx="505797" cy="505797"/>
            <a:chOff x="6907744" y="4786721"/>
            <a:chExt cx="505797" cy="505797"/>
          </a:xfrm>
          <a:solidFill>
            <a:srgbClr val="FFFFFF"/>
          </a:solidFill>
        </p:grpSpPr>
        <p:sp>
          <p:nvSpPr>
            <p:cNvPr id="89" name="淘宝-想搞设计PPT(倒卖必究)-89"/>
            <p:cNvSpPr/>
            <p:nvPr/>
          </p:nvSpPr>
          <p:spPr>
            <a:xfrm>
              <a:off x="7258539" y="4851985"/>
              <a:ext cx="65264" cy="114212"/>
            </a:xfrm>
            <a:custGeom>
              <a:avLst/>
              <a:gdLst>
                <a:gd name="connsiteX0" fmla="*/ 40790 w 65264"/>
                <a:gd name="connsiteY0" fmla="*/ 114212 h 114212"/>
                <a:gd name="connsiteX1" fmla="*/ 40790 w 65264"/>
                <a:gd name="connsiteY1" fmla="*/ 97896 h 114212"/>
                <a:gd name="connsiteX2" fmla="*/ 65264 w 65264"/>
                <a:gd name="connsiteY2" fmla="*/ 73422 h 114212"/>
                <a:gd name="connsiteX3" fmla="*/ 40790 w 65264"/>
                <a:gd name="connsiteY3" fmla="*/ 48948 h 114212"/>
                <a:gd name="connsiteX4" fmla="*/ 24474 w 65264"/>
                <a:gd name="connsiteY4" fmla="*/ 48948 h 114212"/>
                <a:gd name="connsiteX5" fmla="*/ 16316 w 65264"/>
                <a:gd name="connsiteY5" fmla="*/ 40790 h 114212"/>
                <a:gd name="connsiteX6" fmla="*/ 24474 w 65264"/>
                <a:gd name="connsiteY6" fmla="*/ 32632 h 114212"/>
                <a:gd name="connsiteX7" fmla="*/ 48948 w 65264"/>
                <a:gd name="connsiteY7" fmla="*/ 32632 h 114212"/>
                <a:gd name="connsiteX8" fmla="*/ 48948 w 65264"/>
                <a:gd name="connsiteY8" fmla="*/ 40790 h 114212"/>
                <a:gd name="connsiteX9" fmla="*/ 65264 w 65264"/>
                <a:gd name="connsiteY9" fmla="*/ 40790 h 114212"/>
                <a:gd name="connsiteX10" fmla="*/ 65264 w 65264"/>
                <a:gd name="connsiteY10" fmla="*/ 16316 h 114212"/>
                <a:gd name="connsiteX11" fmla="*/ 40790 w 65264"/>
                <a:gd name="connsiteY11" fmla="*/ 16316 h 114212"/>
                <a:gd name="connsiteX12" fmla="*/ 40790 w 65264"/>
                <a:gd name="connsiteY12" fmla="*/ 0 h 114212"/>
                <a:gd name="connsiteX13" fmla="*/ 24474 w 65264"/>
                <a:gd name="connsiteY13" fmla="*/ 0 h 114212"/>
                <a:gd name="connsiteX14" fmla="*/ 24474 w 65264"/>
                <a:gd name="connsiteY14" fmla="*/ 16316 h 114212"/>
                <a:gd name="connsiteX15" fmla="*/ 0 w 65264"/>
                <a:gd name="connsiteY15" fmla="*/ 40790 h 114212"/>
                <a:gd name="connsiteX16" fmla="*/ 24474 w 65264"/>
                <a:gd name="connsiteY16" fmla="*/ 65264 h 114212"/>
                <a:gd name="connsiteX17" fmla="*/ 40790 w 65264"/>
                <a:gd name="connsiteY17" fmla="*/ 65264 h 114212"/>
                <a:gd name="connsiteX18" fmla="*/ 48948 w 65264"/>
                <a:gd name="connsiteY18" fmla="*/ 73422 h 114212"/>
                <a:gd name="connsiteX19" fmla="*/ 40790 w 65264"/>
                <a:gd name="connsiteY19" fmla="*/ 81580 h 114212"/>
                <a:gd name="connsiteX20" fmla="*/ 16316 w 65264"/>
                <a:gd name="connsiteY20" fmla="*/ 81580 h 114212"/>
                <a:gd name="connsiteX21" fmla="*/ 16316 w 65264"/>
                <a:gd name="connsiteY21" fmla="*/ 73422 h 114212"/>
                <a:gd name="connsiteX22" fmla="*/ 0 w 65264"/>
                <a:gd name="connsiteY22" fmla="*/ 73422 h 114212"/>
                <a:gd name="connsiteX23" fmla="*/ 0 w 65264"/>
                <a:gd name="connsiteY23" fmla="*/ 97896 h 114212"/>
                <a:gd name="connsiteX24" fmla="*/ 24474 w 65264"/>
                <a:gd name="connsiteY24" fmla="*/ 97896 h 114212"/>
                <a:gd name="connsiteX25" fmla="*/ 24474 w 65264"/>
                <a:gd name="connsiteY25" fmla="*/ 114212 h 11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264" h="114212">
                  <a:moveTo>
                    <a:pt x="40790" y="114212"/>
                  </a:moveTo>
                  <a:lnTo>
                    <a:pt x="40790" y="97896"/>
                  </a:lnTo>
                  <a:cubicBezTo>
                    <a:pt x="54284" y="97896"/>
                    <a:pt x="65264" y="86916"/>
                    <a:pt x="65264" y="73422"/>
                  </a:cubicBezTo>
                  <a:cubicBezTo>
                    <a:pt x="65264" y="59929"/>
                    <a:pt x="54284" y="48948"/>
                    <a:pt x="40790" y="48948"/>
                  </a:cubicBezTo>
                  <a:lnTo>
                    <a:pt x="24474" y="48948"/>
                  </a:lnTo>
                  <a:cubicBezTo>
                    <a:pt x="19971" y="48948"/>
                    <a:pt x="16316" y="45293"/>
                    <a:pt x="16316" y="40790"/>
                  </a:cubicBezTo>
                  <a:cubicBezTo>
                    <a:pt x="16316" y="36287"/>
                    <a:pt x="19971" y="32632"/>
                    <a:pt x="24474" y="32632"/>
                  </a:cubicBezTo>
                  <a:lnTo>
                    <a:pt x="48948" y="32632"/>
                  </a:lnTo>
                  <a:lnTo>
                    <a:pt x="48948" y="40790"/>
                  </a:lnTo>
                  <a:lnTo>
                    <a:pt x="65264" y="40790"/>
                  </a:lnTo>
                  <a:lnTo>
                    <a:pt x="65264" y="16316"/>
                  </a:lnTo>
                  <a:lnTo>
                    <a:pt x="40790" y="16316"/>
                  </a:lnTo>
                  <a:lnTo>
                    <a:pt x="40790" y="0"/>
                  </a:lnTo>
                  <a:lnTo>
                    <a:pt x="24474" y="0"/>
                  </a:lnTo>
                  <a:lnTo>
                    <a:pt x="24474" y="16316"/>
                  </a:lnTo>
                  <a:cubicBezTo>
                    <a:pt x="10981" y="16316"/>
                    <a:pt x="0" y="27297"/>
                    <a:pt x="0" y="40790"/>
                  </a:cubicBezTo>
                  <a:cubicBezTo>
                    <a:pt x="0" y="54284"/>
                    <a:pt x="10981" y="65264"/>
                    <a:pt x="24474" y="65264"/>
                  </a:cubicBezTo>
                  <a:lnTo>
                    <a:pt x="40790" y="65264"/>
                  </a:lnTo>
                  <a:cubicBezTo>
                    <a:pt x="45293" y="65264"/>
                    <a:pt x="48948" y="68919"/>
                    <a:pt x="48948" y="73422"/>
                  </a:cubicBezTo>
                  <a:cubicBezTo>
                    <a:pt x="48948" y="77926"/>
                    <a:pt x="45293" y="81580"/>
                    <a:pt x="40790" y="81580"/>
                  </a:cubicBezTo>
                  <a:lnTo>
                    <a:pt x="16316" y="81580"/>
                  </a:lnTo>
                  <a:lnTo>
                    <a:pt x="16316" y="73422"/>
                  </a:lnTo>
                  <a:lnTo>
                    <a:pt x="0" y="73422"/>
                  </a:lnTo>
                  <a:lnTo>
                    <a:pt x="0" y="97896"/>
                  </a:lnTo>
                  <a:lnTo>
                    <a:pt x="24474" y="97896"/>
                  </a:lnTo>
                  <a:lnTo>
                    <a:pt x="24474" y="114212"/>
                  </a:ln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淘宝-想搞设计PPT(倒卖必究)-90"/>
            <p:cNvSpPr/>
            <p:nvPr/>
          </p:nvSpPr>
          <p:spPr>
            <a:xfrm>
              <a:off x="7201433" y="4819353"/>
              <a:ext cx="179476" cy="179476"/>
            </a:xfrm>
            <a:custGeom>
              <a:avLst/>
              <a:gdLst>
                <a:gd name="connsiteX0" fmla="*/ 179477 w 179476"/>
                <a:gd name="connsiteY0" fmla="*/ 89738 h 179476"/>
                <a:gd name="connsiteX1" fmla="*/ 89738 w 179476"/>
                <a:gd name="connsiteY1" fmla="*/ 0 h 179476"/>
                <a:gd name="connsiteX2" fmla="*/ 0 w 179476"/>
                <a:gd name="connsiteY2" fmla="*/ 89738 h 179476"/>
                <a:gd name="connsiteX3" fmla="*/ 89738 w 179476"/>
                <a:gd name="connsiteY3" fmla="*/ 179477 h 179476"/>
                <a:gd name="connsiteX4" fmla="*/ 179477 w 179476"/>
                <a:gd name="connsiteY4" fmla="*/ 89738 h 179476"/>
                <a:gd name="connsiteX5" fmla="*/ 16316 w 179476"/>
                <a:gd name="connsiteY5" fmla="*/ 89738 h 179476"/>
                <a:gd name="connsiteX6" fmla="*/ 89738 w 179476"/>
                <a:gd name="connsiteY6" fmla="*/ 16316 h 179476"/>
                <a:gd name="connsiteX7" fmla="*/ 163161 w 179476"/>
                <a:gd name="connsiteY7" fmla="*/ 89738 h 179476"/>
                <a:gd name="connsiteX8" fmla="*/ 89738 w 179476"/>
                <a:gd name="connsiteY8" fmla="*/ 163161 h 179476"/>
                <a:gd name="connsiteX9" fmla="*/ 16316 w 179476"/>
                <a:gd name="connsiteY9" fmla="*/ 89738 h 17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76" h="179476">
                  <a:moveTo>
                    <a:pt x="179477" y="89738"/>
                  </a:moveTo>
                  <a:cubicBezTo>
                    <a:pt x="179477" y="40260"/>
                    <a:pt x="139217" y="0"/>
                    <a:pt x="89738" y="0"/>
                  </a:cubicBezTo>
                  <a:cubicBezTo>
                    <a:pt x="40260" y="0"/>
                    <a:pt x="0" y="40260"/>
                    <a:pt x="0" y="89738"/>
                  </a:cubicBezTo>
                  <a:cubicBezTo>
                    <a:pt x="0" y="139217"/>
                    <a:pt x="40260" y="179477"/>
                    <a:pt x="89738" y="179477"/>
                  </a:cubicBezTo>
                  <a:cubicBezTo>
                    <a:pt x="139217" y="179477"/>
                    <a:pt x="179477" y="139217"/>
                    <a:pt x="179477" y="89738"/>
                  </a:cubicBezTo>
                  <a:close/>
                  <a:moveTo>
                    <a:pt x="16316" y="89738"/>
                  </a:moveTo>
                  <a:cubicBezTo>
                    <a:pt x="16316" y="49250"/>
                    <a:pt x="49250" y="16316"/>
                    <a:pt x="89738" y="16316"/>
                  </a:cubicBezTo>
                  <a:cubicBezTo>
                    <a:pt x="130227" y="16316"/>
                    <a:pt x="163161" y="49250"/>
                    <a:pt x="163161" y="89738"/>
                  </a:cubicBezTo>
                  <a:cubicBezTo>
                    <a:pt x="163161" y="130227"/>
                    <a:pt x="130227" y="163161"/>
                    <a:pt x="89738" y="163161"/>
                  </a:cubicBezTo>
                  <a:cubicBezTo>
                    <a:pt x="49250" y="163161"/>
                    <a:pt x="16316" y="130227"/>
                    <a:pt x="16316" y="89738"/>
                  </a:cubicBez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淘宝-想搞设计PPT(倒卖必究)-91"/>
            <p:cNvSpPr/>
            <p:nvPr/>
          </p:nvSpPr>
          <p:spPr>
            <a:xfrm>
              <a:off x="6907744" y="4786721"/>
              <a:ext cx="505797" cy="505797"/>
            </a:xfrm>
            <a:custGeom>
              <a:avLst/>
              <a:gdLst>
                <a:gd name="connsiteX0" fmla="*/ 505798 w 505797"/>
                <a:gd name="connsiteY0" fmla="*/ 122370 h 505797"/>
                <a:gd name="connsiteX1" fmla="*/ 383427 w 505797"/>
                <a:gd name="connsiteY1" fmla="*/ 0 h 505797"/>
                <a:gd name="connsiteX2" fmla="*/ 261057 w 505797"/>
                <a:gd name="connsiteY2" fmla="*/ 122370 h 505797"/>
                <a:gd name="connsiteX3" fmla="*/ 339423 w 505797"/>
                <a:gd name="connsiteY3" fmla="*/ 236420 h 505797"/>
                <a:gd name="connsiteX4" fmla="*/ 322944 w 505797"/>
                <a:gd name="connsiteY4" fmla="*/ 252899 h 505797"/>
                <a:gd name="connsiteX5" fmla="*/ 257353 w 505797"/>
                <a:gd name="connsiteY5" fmla="*/ 252899 h 505797"/>
                <a:gd name="connsiteX6" fmla="*/ 200247 w 505797"/>
                <a:gd name="connsiteY6" fmla="*/ 318163 h 505797"/>
                <a:gd name="connsiteX7" fmla="*/ 102489 w 505797"/>
                <a:gd name="connsiteY7" fmla="*/ 318163 h 505797"/>
                <a:gd name="connsiteX8" fmla="*/ 2170 w 505797"/>
                <a:gd name="connsiteY8" fmla="*/ 426836 h 505797"/>
                <a:gd name="connsiteX9" fmla="*/ 14154 w 505797"/>
                <a:gd name="connsiteY9" fmla="*/ 437907 h 505797"/>
                <a:gd name="connsiteX10" fmla="*/ 109628 w 505797"/>
                <a:gd name="connsiteY10" fmla="*/ 334479 h 505797"/>
                <a:gd name="connsiteX11" fmla="*/ 207663 w 505797"/>
                <a:gd name="connsiteY11" fmla="*/ 334479 h 505797"/>
                <a:gd name="connsiteX12" fmla="*/ 264769 w 505797"/>
                <a:gd name="connsiteY12" fmla="*/ 269215 h 505797"/>
                <a:gd name="connsiteX13" fmla="*/ 329707 w 505797"/>
                <a:gd name="connsiteY13" fmla="*/ 269215 h 505797"/>
                <a:gd name="connsiteX14" fmla="*/ 357110 w 505797"/>
                <a:gd name="connsiteY14" fmla="*/ 241812 h 505797"/>
                <a:gd name="connsiteX15" fmla="*/ 380221 w 505797"/>
                <a:gd name="connsiteY15" fmla="*/ 244578 h 505797"/>
                <a:gd name="connsiteX16" fmla="*/ 339260 w 505797"/>
                <a:gd name="connsiteY16" fmla="*/ 285531 h 505797"/>
                <a:gd name="connsiteX17" fmla="*/ 265136 w 505797"/>
                <a:gd name="connsiteY17" fmla="*/ 285531 h 505797"/>
                <a:gd name="connsiteX18" fmla="*/ 216188 w 505797"/>
                <a:gd name="connsiteY18" fmla="*/ 350795 h 505797"/>
                <a:gd name="connsiteX19" fmla="*/ 118667 w 505797"/>
                <a:gd name="connsiteY19" fmla="*/ 350795 h 505797"/>
                <a:gd name="connsiteX20" fmla="*/ 0 w 505797"/>
                <a:gd name="connsiteY20" fmla="*/ 486414 h 505797"/>
                <a:gd name="connsiteX21" fmla="*/ 0 w 505797"/>
                <a:gd name="connsiteY21" fmla="*/ 505798 h 505797"/>
                <a:gd name="connsiteX22" fmla="*/ 473166 w 505797"/>
                <a:gd name="connsiteY22" fmla="*/ 505798 h 505797"/>
                <a:gd name="connsiteX23" fmla="*/ 473166 w 505797"/>
                <a:gd name="connsiteY23" fmla="*/ 205289 h 505797"/>
                <a:gd name="connsiteX24" fmla="*/ 505798 w 505797"/>
                <a:gd name="connsiteY24" fmla="*/ 122370 h 505797"/>
                <a:gd name="connsiteX25" fmla="*/ 277373 w 505797"/>
                <a:gd name="connsiteY25" fmla="*/ 122370 h 505797"/>
                <a:gd name="connsiteX26" fmla="*/ 383427 w 505797"/>
                <a:gd name="connsiteY26" fmla="*/ 16316 h 505797"/>
                <a:gd name="connsiteX27" fmla="*/ 489482 w 505797"/>
                <a:gd name="connsiteY27" fmla="*/ 122370 h 505797"/>
                <a:gd name="connsiteX28" fmla="*/ 383427 w 505797"/>
                <a:gd name="connsiteY28" fmla="*/ 228425 h 505797"/>
                <a:gd name="connsiteX29" fmla="*/ 277373 w 505797"/>
                <a:gd name="connsiteY29" fmla="*/ 122370 h 505797"/>
                <a:gd name="connsiteX30" fmla="*/ 407902 w 505797"/>
                <a:gd name="connsiteY30" fmla="*/ 242277 h 505797"/>
                <a:gd name="connsiteX31" fmla="*/ 407902 w 505797"/>
                <a:gd name="connsiteY31" fmla="*/ 489482 h 505797"/>
                <a:gd name="connsiteX32" fmla="*/ 375269 w 505797"/>
                <a:gd name="connsiteY32" fmla="*/ 489482 h 505797"/>
                <a:gd name="connsiteX33" fmla="*/ 375269 w 505797"/>
                <a:gd name="connsiteY33" fmla="*/ 272592 h 505797"/>
                <a:gd name="connsiteX34" fmla="*/ 405169 w 505797"/>
                <a:gd name="connsiteY34" fmla="*/ 242693 h 505797"/>
                <a:gd name="connsiteX35" fmla="*/ 407902 w 505797"/>
                <a:gd name="connsiteY35" fmla="*/ 242277 h 505797"/>
                <a:gd name="connsiteX36" fmla="*/ 346015 w 505797"/>
                <a:gd name="connsiteY36" fmla="*/ 301847 h 505797"/>
                <a:gd name="connsiteX37" fmla="*/ 358953 w 505797"/>
                <a:gd name="connsiteY37" fmla="*/ 288909 h 505797"/>
                <a:gd name="connsiteX38" fmla="*/ 358953 w 505797"/>
                <a:gd name="connsiteY38" fmla="*/ 489482 h 505797"/>
                <a:gd name="connsiteX39" fmla="*/ 326321 w 505797"/>
                <a:gd name="connsiteY39" fmla="*/ 489482 h 505797"/>
                <a:gd name="connsiteX40" fmla="*/ 326321 w 505797"/>
                <a:gd name="connsiteY40" fmla="*/ 301847 h 505797"/>
                <a:gd name="connsiteX41" fmla="*/ 114212 w 505797"/>
                <a:gd name="connsiteY41" fmla="*/ 489482 h 505797"/>
                <a:gd name="connsiteX42" fmla="*/ 81580 w 505797"/>
                <a:gd name="connsiteY42" fmla="*/ 489482 h 505797"/>
                <a:gd name="connsiteX43" fmla="*/ 81580 w 505797"/>
                <a:gd name="connsiteY43" fmla="*/ 417960 h 505797"/>
                <a:gd name="connsiteX44" fmla="*/ 114212 w 505797"/>
                <a:gd name="connsiteY44" fmla="*/ 380670 h 505797"/>
                <a:gd name="connsiteX45" fmla="*/ 130529 w 505797"/>
                <a:gd name="connsiteY45" fmla="*/ 367111 h 505797"/>
                <a:gd name="connsiteX46" fmla="*/ 163161 w 505797"/>
                <a:gd name="connsiteY46" fmla="*/ 367111 h 505797"/>
                <a:gd name="connsiteX47" fmla="*/ 163161 w 505797"/>
                <a:gd name="connsiteY47" fmla="*/ 489482 h 505797"/>
                <a:gd name="connsiteX48" fmla="*/ 130529 w 505797"/>
                <a:gd name="connsiteY48" fmla="*/ 489482 h 505797"/>
                <a:gd name="connsiteX49" fmla="*/ 179477 w 505797"/>
                <a:gd name="connsiteY49" fmla="*/ 367111 h 505797"/>
                <a:gd name="connsiteX50" fmla="*/ 212109 w 505797"/>
                <a:gd name="connsiteY50" fmla="*/ 367111 h 505797"/>
                <a:gd name="connsiteX51" fmla="*/ 212109 w 505797"/>
                <a:gd name="connsiteY51" fmla="*/ 489482 h 505797"/>
                <a:gd name="connsiteX52" fmla="*/ 179477 w 505797"/>
                <a:gd name="connsiteY52" fmla="*/ 489482 h 505797"/>
                <a:gd name="connsiteX53" fmla="*/ 228425 w 505797"/>
                <a:gd name="connsiteY53" fmla="*/ 361670 h 505797"/>
                <a:gd name="connsiteX54" fmla="*/ 261057 w 505797"/>
                <a:gd name="connsiteY54" fmla="*/ 318163 h 505797"/>
                <a:gd name="connsiteX55" fmla="*/ 261057 w 505797"/>
                <a:gd name="connsiteY55" fmla="*/ 489482 h 505797"/>
                <a:gd name="connsiteX56" fmla="*/ 228425 w 505797"/>
                <a:gd name="connsiteY56" fmla="*/ 489482 h 505797"/>
                <a:gd name="connsiteX57" fmla="*/ 277373 w 505797"/>
                <a:gd name="connsiteY57" fmla="*/ 301847 h 505797"/>
                <a:gd name="connsiteX58" fmla="*/ 310005 w 505797"/>
                <a:gd name="connsiteY58" fmla="*/ 301847 h 505797"/>
                <a:gd name="connsiteX59" fmla="*/ 310005 w 505797"/>
                <a:gd name="connsiteY59" fmla="*/ 489482 h 505797"/>
                <a:gd name="connsiteX60" fmla="*/ 277373 w 505797"/>
                <a:gd name="connsiteY60" fmla="*/ 489482 h 505797"/>
                <a:gd name="connsiteX61" fmla="*/ 65264 w 505797"/>
                <a:gd name="connsiteY61" fmla="*/ 436610 h 505797"/>
                <a:gd name="connsiteX62" fmla="*/ 65264 w 505797"/>
                <a:gd name="connsiteY62" fmla="*/ 489482 h 505797"/>
                <a:gd name="connsiteX63" fmla="*/ 19000 w 505797"/>
                <a:gd name="connsiteY63" fmla="*/ 489482 h 505797"/>
                <a:gd name="connsiteX64" fmla="*/ 424218 w 505797"/>
                <a:gd name="connsiteY64" fmla="*/ 489482 h 505797"/>
                <a:gd name="connsiteX65" fmla="*/ 424218 w 505797"/>
                <a:gd name="connsiteY65" fmla="*/ 237603 h 505797"/>
                <a:gd name="connsiteX66" fmla="*/ 456850 w 505797"/>
                <a:gd name="connsiteY66" fmla="*/ 220038 h 505797"/>
                <a:gd name="connsiteX67" fmla="*/ 456850 w 505797"/>
                <a:gd name="connsiteY67" fmla="*/ 489482 h 50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05797" h="505797">
                  <a:moveTo>
                    <a:pt x="505798" y="122370"/>
                  </a:moveTo>
                  <a:cubicBezTo>
                    <a:pt x="505798" y="54895"/>
                    <a:pt x="450903" y="0"/>
                    <a:pt x="383427" y="0"/>
                  </a:cubicBezTo>
                  <a:cubicBezTo>
                    <a:pt x="315952" y="0"/>
                    <a:pt x="261057" y="54895"/>
                    <a:pt x="261057" y="122370"/>
                  </a:cubicBezTo>
                  <a:cubicBezTo>
                    <a:pt x="261057" y="174321"/>
                    <a:pt x="293648" y="218701"/>
                    <a:pt x="339423" y="236420"/>
                  </a:cubicBezTo>
                  <a:lnTo>
                    <a:pt x="322944" y="252899"/>
                  </a:lnTo>
                  <a:lnTo>
                    <a:pt x="257353" y="252899"/>
                  </a:lnTo>
                  <a:lnTo>
                    <a:pt x="200247" y="318163"/>
                  </a:lnTo>
                  <a:lnTo>
                    <a:pt x="102489" y="318163"/>
                  </a:lnTo>
                  <a:lnTo>
                    <a:pt x="2170" y="426836"/>
                  </a:lnTo>
                  <a:lnTo>
                    <a:pt x="14154" y="437907"/>
                  </a:lnTo>
                  <a:lnTo>
                    <a:pt x="109628" y="334479"/>
                  </a:lnTo>
                  <a:lnTo>
                    <a:pt x="207663" y="334479"/>
                  </a:lnTo>
                  <a:lnTo>
                    <a:pt x="264769" y="269215"/>
                  </a:lnTo>
                  <a:lnTo>
                    <a:pt x="329707" y="269215"/>
                  </a:lnTo>
                  <a:lnTo>
                    <a:pt x="357110" y="241812"/>
                  </a:lnTo>
                  <a:cubicBezTo>
                    <a:pt x="364582" y="243460"/>
                    <a:pt x="372308" y="244374"/>
                    <a:pt x="380221" y="244578"/>
                  </a:cubicBezTo>
                  <a:lnTo>
                    <a:pt x="339260" y="285531"/>
                  </a:lnTo>
                  <a:lnTo>
                    <a:pt x="265136" y="285531"/>
                  </a:lnTo>
                  <a:lnTo>
                    <a:pt x="216188" y="350795"/>
                  </a:lnTo>
                  <a:lnTo>
                    <a:pt x="118667" y="350795"/>
                  </a:lnTo>
                  <a:lnTo>
                    <a:pt x="0" y="486414"/>
                  </a:lnTo>
                  <a:lnTo>
                    <a:pt x="0" y="505798"/>
                  </a:lnTo>
                  <a:lnTo>
                    <a:pt x="473166" y="505798"/>
                  </a:lnTo>
                  <a:lnTo>
                    <a:pt x="473166" y="205289"/>
                  </a:lnTo>
                  <a:cubicBezTo>
                    <a:pt x="493349" y="183458"/>
                    <a:pt x="505798" y="154374"/>
                    <a:pt x="505798" y="122370"/>
                  </a:cubicBezTo>
                  <a:close/>
                  <a:moveTo>
                    <a:pt x="277373" y="122370"/>
                  </a:moveTo>
                  <a:cubicBezTo>
                    <a:pt x="277373" y="63894"/>
                    <a:pt x="324951" y="16316"/>
                    <a:pt x="383427" y="16316"/>
                  </a:cubicBezTo>
                  <a:cubicBezTo>
                    <a:pt x="441904" y="16316"/>
                    <a:pt x="489482" y="63894"/>
                    <a:pt x="489482" y="122370"/>
                  </a:cubicBezTo>
                  <a:cubicBezTo>
                    <a:pt x="489482" y="180847"/>
                    <a:pt x="441904" y="228425"/>
                    <a:pt x="383427" y="228425"/>
                  </a:cubicBezTo>
                  <a:cubicBezTo>
                    <a:pt x="324951" y="228425"/>
                    <a:pt x="277373" y="180847"/>
                    <a:pt x="277373" y="122370"/>
                  </a:cubicBezTo>
                  <a:close/>
                  <a:moveTo>
                    <a:pt x="407902" y="242277"/>
                  </a:moveTo>
                  <a:lnTo>
                    <a:pt x="407902" y="489482"/>
                  </a:lnTo>
                  <a:lnTo>
                    <a:pt x="375269" y="489482"/>
                  </a:lnTo>
                  <a:lnTo>
                    <a:pt x="375269" y="272592"/>
                  </a:lnTo>
                  <a:lnTo>
                    <a:pt x="405169" y="242693"/>
                  </a:lnTo>
                  <a:cubicBezTo>
                    <a:pt x="406074" y="242530"/>
                    <a:pt x="407004" y="242457"/>
                    <a:pt x="407902" y="242277"/>
                  </a:cubicBezTo>
                  <a:close/>
                  <a:moveTo>
                    <a:pt x="346015" y="301847"/>
                  </a:moveTo>
                  <a:lnTo>
                    <a:pt x="358953" y="288909"/>
                  </a:lnTo>
                  <a:lnTo>
                    <a:pt x="358953" y="489482"/>
                  </a:lnTo>
                  <a:lnTo>
                    <a:pt x="326321" y="489482"/>
                  </a:lnTo>
                  <a:lnTo>
                    <a:pt x="326321" y="301847"/>
                  </a:lnTo>
                  <a:close/>
                  <a:moveTo>
                    <a:pt x="114212" y="489482"/>
                  </a:moveTo>
                  <a:lnTo>
                    <a:pt x="81580" y="489482"/>
                  </a:lnTo>
                  <a:lnTo>
                    <a:pt x="81580" y="417960"/>
                  </a:lnTo>
                  <a:lnTo>
                    <a:pt x="114212" y="380670"/>
                  </a:lnTo>
                  <a:close/>
                  <a:moveTo>
                    <a:pt x="130529" y="367111"/>
                  </a:moveTo>
                  <a:lnTo>
                    <a:pt x="163161" y="367111"/>
                  </a:lnTo>
                  <a:lnTo>
                    <a:pt x="163161" y="489482"/>
                  </a:lnTo>
                  <a:lnTo>
                    <a:pt x="130529" y="489482"/>
                  </a:lnTo>
                  <a:close/>
                  <a:moveTo>
                    <a:pt x="179477" y="367111"/>
                  </a:moveTo>
                  <a:lnTo>
                    <a:pt x="212109" y="367111"/>
                  </a:lnTo>
                  <a:lnTo>
                    <a:pt x="212109" y="489482"/>
                  </a:lnTo>
                  <a:lnTo>
                    <a:pt x="179477" y="489482"/>
                  </a:lnTo>
                  <a:close/>
                  <a:moveTo>
                    <a:pt x="228425" y="361670"/>
                  </a:moveTo>
                  <a:lnTo>
                    <a:pt x="261057" y="318163"/>
                  </a:lnTo>
                  <a:lnTo>
                    <a:pt x="261057" y="489482"/>
                  </a:lnTo>
                  <a:lnTo>
                    <a:pt x="228425" y="489482"/>
                  </a:lnTo>
                  <a:close/>
                  <a:moveTo>
                    <a:pt x="277373" y="301847"/>
                  </a:moveTo>
                  <a:lnTo>
                    <a:pt x="310005" y="301847"/>
                  </a:lnTo>
                  <a:lnTo>
                    <a:pt x="310005" y="489482"/>
                  </a:lnTo>
                  <a:lnTo>
                    <a:pt x="277373" y="489482"/>
                  </a:lnTo>
                  <a:close/>
                  <a:moveTo>
                    <a:pt x="65264" y="436610"/>
                  </a:moveTo>
                  <a:lnTo>
                    <a:pt x="65264" y="489482"/>
                  </a:lnTo>
                  <a:lnTo>
                    <a:pt x="19000" y="489482"/>
                  </a:lnTo>
                  <a:close/>
                  <a:moveTo>
                    <a:pt x="424218" y="489482"/>
                  </a:moveTo>
                  <a:lnTo>
                    <a:pt x="424218" y="237603"/>
                  </a:lnTo>
                  <a:cubicBezTo>
                    <a:pt x="436039" y="233401"/>
                    <a:pt x="447011" y="227454"/>
                    <a:pt x="456850" y="220038"/>
                  </a:cubicBezTo>
                  <a:lnTo>
                    <a:pt x="456850" y="489482"/>
                  </a:ln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淘宝-想搞设计PPT(倒卖必究)-92"/>
            <p:cNvSpPr/>
            <p:nvPr/>
          </p:nvSpPr>
          <p:spPr>
            <a:xfrm>
              <a:off x="6940376" y="4925407"/>
              <a:ext cx="48948" cy="163160"/>
            </a:xfrm>
            <a:custGeom>
              <a:avLst/>
              <a:gdLst>
                <a:gd name="connsiteX0" fmla="*/ 16316 w 48948"/>
                <a:gd name="connsiteY0" fmla="*/ 163161 h 163160"/>
                <a:gd name="connsiteX1" fmla="*/ 32632 w 48948"/>
                <a:gd name="connsiteY1" fmla="*/ 163161 h 163160"/>
                <a:gd name="connsiteX2" fmla="*/ 32632 w 48948"/>
                <a:gd name="connsiteY2" fmla="*/ 130529 h 163160"/>
                <a:gd name="connsiteX3" fmla="*/ 48948 w 48948"/>
                <a:gd name="connsiteY3" fmla="*/ 130529 h 163160"/>
                <a:gd name="connsiteX4" fmla="*/ 48948 w 48948"/>
                <a:gd name="connsiteY4" fmla="*/ 32632 h 163160"/>
                <a:gd name="connsiteX5" fmla="*/ 32632 w 48948"/>
                <a:gd name="connsiteY5" fmla="*/ 32632 h 163160"/>
                <a:gd name="connsiteX6" fmla="*/ 32632 w 48948"/>
                <a:gd name="connsiteY6" fmla="*/ 0 h 163160"/>
                <a:gd name="connsiteX7" fmla="*/ 16316 w 48948"/>
                <a:gd name="connsiteY7" fmla="*/ 0 h 163160"/>
                <a:gd name="connsiteX8" fmla="*/ 16316 w 48948"/>
                <a:gd name="connsiteY8" fmla="*/ 32632 h 163160"/>
                <a:gd name="connsiteX9" fmla="*/ 0 w 48948"/>
                <a:gd name="connsiteY9" fmla="*/ 32632 h 163160"/>
                <a:gd name="connsiteX10" fmla="*/ 0 w 48948"/>
                <a:gd name="connsiteY10" fmla="*/ 130529 h 163160"/>
                <a:gd name="connsiteX11" fmla="*/ 16316 w 48948"/>
                <a:gd name="connsiteY11" fmla="*/ 130529 h 163160"/>
                <a:gd name="connsiteX12" fmla="*/ 16316 w 48948"/>
                <a:gd name="connsiteY12" fmla="*/ 48948 h 163160"/>
                <a:gd name="connsiteX13" fmla="*/ 32632 w 48948"/>
                <a:gd name="connsiteY13" fmla="*/ 48948 h 163160"/>
                <a:gd name="connsiteX14" fmla="*/ 32632 w 48948"/>
                <a:gd name="connsiteY14" fmla="*/ 114212 h 163160"/>
                <a:gd name="connsiteX15" fmla="*/ 16316 w 48948"/>
                <a:gd name="connsiteY15" fmla="*/ 114212 h 1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48" h="163160">
                  <a:moveTo>
                    <a:pt x="16316" y="163161"/>
                  </a:moveTo>
                  <a:lnTo>
                    <a:pt x="32632" y="163161"/>
                  </a:lnTo>
                  <a:lnTo>
                    <a:pt x="32632" y="130529"/>
                  </a:lnTo>
                  <a:lnTo>
                    <a:pt x="48948" y="130529"/>
                  </a:lnTo>
                  <a:lnTo>
                    <a:pt x="48948" y="32632"/>
                  </a:lnTo>
                  <a:lnTo>
                    <a:pt x="32632" y="32632"/>
                  </a:lnTo>
                  <a:lnTo>
                    <a:pt x="32632" y="0"/>
                  </a:lnTo>
                  <a:lnTo>
                    <a:pt x="16316" y="0"/>
                  </a:lnTo>
                  <a:lnTo>
                    <a:pt x="16316" y="32632"/>
                  </a:lnTo>
                  <a:lnTo>
                    <a:pt x="0" y="32632"/>
                  </a:lnTo>
                  <a:lnTo>
                    <a:pt x="0" y="130529"/>
                  </a:lnTo>
                  <a:lnTo>
                    <a:pt x="16316" y="130529"/>
                  </a:lnTo>
                  <a:close/>
                  <a:moveTo>
                    <a:pt x="16316" y="48948"/>
                  </a:moveTo>
                  <a:lnTo>
                    <a:pt x="32632" y="48948"/>
                  </a:lnTo>
                  <a:lnTo>
                    <a:pt x="32632" y="114212"/>
                  </a:lnTo>
                  <a:lnTo>
                    <a:pt x="16316" y="114212"/>
                  </a:ln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淘宝-想搞设计PPT(倒卖必究)-93"/>
            <p:cNvSpPr/>
            <p:nvPr/>
          </p:nvSpPr>
          <p:spPr>
            <a:xfrm>
              <a:off x="7005640" y="4900933"/>
              <a:ext cx="48948" cy="146844"/>
            </a:xfrm>
            <a:custGeom>
              <a:avLst/>
              <a:gdLst>
                <a:gd name="connsiteX0" fmla="*/ 16316 w 48948"/>
                <a:gd name="connsiteY0" fmla="*/ 146845 h 146844"/>
                <a:gd name="connsiteX1" fmla="*/ 32632 w 48948"/>
                <a:gd name="connsiteY1" fmla="*/ 146845 h 146844"/>
                <a:gd name="connsiteX2" fmla="*/ 32632 w 48948"/>
                <a:gd name="connsiteY2" fmla="*/ 114212 h 146844"/>
                <a:gd name="connsiteX3" fmla="*/ 48948 w 48948"/>
                <a:gd name="connsiteY3" fmla="*/ 114212 h 146844"/>
                <a:gd name="connsiteX4" fmla="*/ 48948 w 48948"/>
                <a:gd name="connsiteY4" fmla="*/ 32632 h 146844"/>
                <a:gd name="connsiteX5" fmla="*/ 32632 w 48948"/>
                <a:gd name="connsiteY5" fmla="*/ 32632 h 146844"/>
                <a:gd name="connsiteX6" fmla="*/ 32632 w 48948"/>
                <a:gd name="connsiteY6" fmla="*/ 0 h 146844"/>
                <a:gd name="connsiteX7" fmla="*/ 16316 w 48948"/>
                <a:gd name="connsiteY7" fmla="*/ 0 h 146844"/>
                <a:gd name="connsiteX8" fmla="*/ 16316 w 48948"/>
                <a:gd name="connsiteY8" fmla="*/ 32632 h 146844"/>
                <a:gd name="connsiteX9" fmla="*/ 0 w 48948"/>
                <a:gd name="connsiteY9" fmla="*/ 32632 h 146844"/>
                <a:gd name="connsiteX10" fmla="*/ 0 w 48948"/>
                <a:gd name="connsiteY10" fmla="*/ 114212 h 146844"/>
                <a:gd name="connsiteX11" fmla="*/ 16316 w 48948"/>
                <a:gd name="connsiteY11" fmla="*/ 114212 h 146844"/>
                <a:gd name="connsiteX12" fmla="*/ 16316 w 48948"/>
                <a:gd name="connsiteY12" fmla="*/ 48948 h 146844"/>
                <a:gd name="connsiteX13" fmla="*/ 32632 w 48948"/>
                <a:gd name="connsiteY13" fmla="*/ 48948 h 146844"/>
                <a:gd name="connsiteX14" fmla="*/ 32632 w 48948"/>
                <a:gd name="connsiteY14" fmla="*/ 97896 h 146844"/>
                <a:gd name="connsiteX15" fmla="*/ 16316 w 48948"/>
                <a:gd name="connsiteY15" fmla="*/ 97896 h 14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48" h="146844">
                  <a:moveTo>
                    <a:pt x="16316" y="146845"/>
                  </a:moveTo>
                  <a:lnTo>
                    <a:pt x="32632" y="146845"/>
                  </a:lnTo>
                  <a:lnTo>
                    <a:pt x="32632" y="114212"/>
                  </a:lnTo>
                  <a:lnTo>
                    <a:pt x="48948" y="114212"/>
                  </a:lnTo>
                  <a:lnTo>
                    <a:pt x="48948" y="32632"/>
                  </a:lnTo>
                  <a:lnTo>
                    <a:pt x="32632" y="32632"/>
                  </a:lnTo>
                  <a:lnTo>
                    <a:pt x="32632" y="0"/>
                  </a:lnTo>
                  <a:lnTo>
                    <a:pt x="16316" y="0"/>
                  </a:lnTo>
                  <a:lnTo>
                    <a:pt x="16316" y="32632"/>
                  </a:lnTo>
                  <a:lnTo>
                    <a:pt x="0" y="32632"/>
                  </a:lnTo>
                  <a:lnTo>
                    <a:pt x="0" y="114212"/>
                  </a:lnTo>
                  <a:lnTo>
                    <a:pt x="16316" y="114212"/>
                  </a:lnTo>
                  <a:close/>
                  <a:moveTo>
                    <a:pt x="16316" y="48948"/>
                  </a:moveTo>
                  <a:lnTo>
                    <a:pt x="32632" y="48948"/>
                  </a:lnTo>
                  <a:lnTo>
                    <a:pt x="32632" y="97896"/>
                  </a:lnTo>
                  <a:lnTo>
                    <a:pt x="16316" y="97896"/>
                  </a:ln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淘宝-想搞设计PPT(倒卖必究)-94"/>
            <p:cNvSpPr/>
            <p:nvPr/>
          </p:nvSpPr>
          <p:spPr>
            <a:xfrm>
              <a:off x="7070904" y="4860143"/>
              <a:ext cx="48948" cy="130528"/>
            </a:xfrm>
            <a:custGeom>
              <a:avLst/>
              <a:gdLst>
                <a:gd name="connsiteX0" fmla="*/ 16316 w 48948"/>
                <a:gd name="connsiteY0" fmla="*/ 130529 h 130528"/>
                <a:gd name="connsiteX1" fmla="*/ 32632 w 48948"/>
                <a:gd name="connsiteY1" fmla="*/ 130529 h 130528"/>
                <a:gd name="connsiteX2" fmla="*/ 32632 w 48948"/>
                <a:gd name="connsiteY2" fmla="*/ 97896 h 130528"/>
                <a:gd name="connsiteX3" fmla="*/ 48948 w 48948"/>
                <a:gd name="connsiteY3" fmla="*/ 97896 h 130528"/>
                <a:gd name="connsiteX4" fmla="*/ 48948 w 48948"/>
                <a:gd name="connsiteY4" fmla="*/ 32632 h 130528"/>
                <a:gd name="connsiteX5" fmla="*/ 32632 w 48948"/>
                <a:gd name="connsiteY5" fmla="*/ 32632 h 130528"/>
                <a:gd name="connsiteX6" fmla="*/ 32632 w 48948"/>
                <a:gd name="connsiteY6" fmla="*/ 0 h 130528"/>
                <a:gd name="connsiteX7" fmla="*/ 16316 w 48948"/>
                <a:gd name="connsiteY7" fmla="*/ 0 h 130528"/>
                <a:gd name="connsiteX8" fmla="*/ 16316 w 48948"/>
                <a:gd name="connsiteY8" fmla="*/ 32632 h 130528"/>
                <a:gd name="connsiteX9" fmla="*/ 0 w 48948"/>
                <a:gd name="connsiteY9" fmla="*/ 32632 h 130528"/>
                <a:gd name="connsiteX10" fmla="*/ 0 w 48948"/>
                <a:gd name="connsiteY10" fmla="*/ 97896 h 130528"/>
                <a:gd name="connsiteX11" fmla="*/ 16316 w 48948"/>
                <a:gd name="connsiteY11" fmla="*/ 97896 h 130528"/>
                <a:gd name="connsiteX12" fmla="*/ 16316 w 48948"/>
                <a:gd name="connsiteY12" fmla="*/ 48948 h 130528"/>
                <a:gd name="connsiteX13" fmla="*/ 32632 w 48948"/>
                <a:gd name="connsiteY13" fmla="*/ 48948 h 130528"/>
                <a:gd name="connsiteX14" fmla="*/ 32632 w 48948"/>
                <a:gd name="connsiteY14" fmla="*/ 81580 h 130528"/>
                <a:gd name="connsiteX15" fmla="*/ 16316 w 48948"/>
                <a:gd name="connsiteY15" fmla="*/ 81580 h 13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48" h="130528">
                  <a:moveTo>
                    <a:pt x="16316" y="130529"/>
                  </a:moveTo>
                  <a:lnTo>
                    <a:pt x="32632" y="130529"/>
                  </a:lnTo>
                  <a:lnTo>
                    <a:pt x="32632" y="97896"/>
                  </a:lnTo>
                  <a:lnTo>
                    <a:pt x="48948" y="97896"/>
                  </a:lnTo>
                  <a:lnTo>
                    <a:pt x="48948" y="32632"/>
                  </a:lnTo>
                  <a:lnTo>
                    <a:pt x="32632" y="32632"/>
                  </a:lnTo>
                  <a:lnTo>
                    <a:pt x="32632" y="0"/>
                  </a:lnTo>
                  <a:lnTo>
                    <a:pt x="16316" y="0"/>
                  </a:lnTo>
                  <a:lnTo>
                    <a:pt x="16316" y="32632"/>
                  </a:lnTo>
                  <a:lnTo>
                    <a:pt x="0" y="32632"/>
                  </a:lnTo>
                  <a:lnTo>
                    <a:pt x="0" y="97896"/>
                  </a:lnTo>
                  <a:lnTo>
                    <a:pt x="16316" y="97896"/>
                  </a:lnTo>
                  <a:close/>
                  <a:moveTo>
                    <a:pt x="16316" y="48948"/>
                  </a:moveTo>
                  <a:lnTo>
                    <a:pt x="32632" y="48948"/>
                  </a:lnTo>
                  <a:lnTo>
                    <a:pt x="32632" y="81580"/>
                  </a:lnTo>
                  <a:lnTo>
                    <a:pt x="16316" y="81580"/>
                  </a:lnTo>
                  <a:close/>
                </a:path>
              </a:pathLst>
            </a:custGeom>
            <a:grpFill/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95" name="Picture 94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结果讨论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淘宝-想搞设计PPT(倒卖必究)-33"/>
          <p:cNvSpPr/>
          <p:nvPr/>
        </p:nvSpPr>
        <p:spPr>
          <a:xfrm>
            <a:off x="6452176" y="1858094"/>
            <a:ext cx="5145310" cy="638580"/>
          </a:xfrm>
          <a:prstGeom prst="rect">
            <a:avLst/>
          </a:prstGeom>
          <a:gradFill>
            <a:gsLst>
              <a:gs pos="100000">
                <a:srgbClr val="239CFD">
                  <a:lumMod val="0"/>
                  <a:lumOff val="100000"/>
                </a:srgbClr>
              </a:gs>
              <a:gs pos="0">
                <a:srgbClr val="2299F8">
                  <a:lumMod val="49000"/>
                  <a:lumOff val="51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4" name="淘宝-想搞设计PPT(倒卖必究)-34"/>
          <p:cNvSpPr/>
          <p:nvPr/>
        </p:nvSpPr>
        <p:spPr>
          <a:xfrm>
            <a:off x="428260" y="1840165"/>
            <a:ext cx="5145310" cy="638580"/>
          </a:xfrm>
          <a:prstGeom prst="rect">
            <a:avLst/>
          </a:prstGeom>
          <a:gradFill>
            <a:gsLst>
              <a:gs pos="4000">
                <a:srgbClr val="239CFD">
                  <a:lumMod val="0"/>
                  <a:lumOff val="100000"/>
                </a:srgbClr>
              </a:gs>
              <a:gs pos="100000">
                <a:srgbClr val="2299F8">
                  <a:lumMod val="49000"/>
                  <a:lumOff val="51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淘宝-想搞设计PPT(倒卖必究)-35"/>
          <p:cNvSpPr txBox="1"/>
          <p:nvPr/>
        </p:nvSpPr>
        <p:spPr>
          <a:xfrm>
            <a:off x="459565" y="2020956"/>
            <a:ext cx="4949832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>
              <a:defRPr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rgbClr val="175A96"/>
                </a:solidFill>
                <a:latin typeface="+mj-ea"/>
                <a:ea typeface="+mj-ea"/>
              </a:rPr>
              <a:t>全年平均提升了6%，第四季度员工调研为99%</a:t>
            </a:r>
            <a:r>
              <a:rPr lang="en-US" altLang="zh-CN" dirty="0">
                <a:solidFill>
                  <a:srgbClr val="175A96"/>
                </a:solidFill>
                <a:latin typeface="+mj-ea"/>
                <a:ea typeface="+mj-ea"/>
              </a:rPr>
              <a:t/>
            </a:r>
            <a:r>
              <a:rPr lang="zh-CN" altLang="en-US" dirty="0">
                <a:solidFill>
                  <a:srgbClr val="175A96"/>
                </a:solidFill>
                <a:latin typeface="+mj-ea"/>
                <a:ea typeface="+mj-ea"/>
              </a:rPr>
              <a:t/>
            </a:r>
            <a:r>
              <a:rPr lang="en-US" altLang="zh-CN" dirty="0">
                <a:solidFill>
                  <a:srgbClr val="175A96"/>
                </a:solidFill>
                <a:latin typeface="+mj-ea"/>
                <a:ea typeface="+mj-ea"/>
              </a:rPr>
              <a:t/>
            </a:r>
            <a:endParaRPr lang="zh-CN" altLang="en-US" dirty="0">
              <a:solidFill>
                <a:srgbClr val="9A371B"/>
              </a:solidFill>
              <a:latin typeface="+mj-ea"/>
              <a:ea typeface="+mj-ea"/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6943196" y="1354289"/>
            <a:ext cx="4905636" cy="4001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800">
                <a:latin typeface="HarmonyOS Sans SC Medium" panose="00000600000000000000" pitchFamily="2" charset="-122"/>
                <a:ea typeface="HarmonyOS Sans SC Medium" panose="00000600000000000000" pitchFamily="2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ea typeface="+mn-ea"/>
                <a:cs typeface="阿里巴巴普惠体 2.0 55 Regular" panose="00020600040101010101" pitchFamily="18" charset="-122"/>
              </a:rPr>
              <a:t>企业平台全年培训项目发布指数稳定上升</a:t>
            </a:r>
          </a:p>
        </p:txBody>
      </p:sp>
      <p:sp>
        <p:nvSpPr>
          <p:cNvPr id="74" name="淘宝-想搞设计PPT(倒卖必究)-74"/>
          <p:cNvSpPr/>
          <p:nvPr/>
        </p:nvSpPr>
        <p:spPr>
          <a:xfrm>
            <a:off x="5586114" y="1583668"/>
            <a:ext cx="1044454" cy="1042288"/>
          </a:xfrm>
          <a:prstGeom prst="roundRect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solidFill>
                <a:schemeClr val="bg1"/>
              </a:solidFill>
              <a:latin typeface="+mj-ea"/>
              <a:ea typeface="+mj-ea"/>
              <a:sym typeface="阿里巴巴普惠体 H" panose="00020600040101010101" pitchFamily="18" charset="-122"/>
            </a:endParaRPr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5554809" y="1844058"/>
            <a:ext cx="1107065" cy="523220"/>
          </a:xfrm>
          <a:prstGeom prst="rect">
            <a:avLst/>
          </a:prstGeom>
          <a:noFill/>
        </p:spPr>
        <p:txBody>
          <a:bodyPr vert="horz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阿里巴巴普惠体 2.0 95 ExtraBold" panose="00020600040101010101" pitchFamily="18" charset="-122"/>
              </a:rPr>
              <a:t>季度</a:t>
            </a: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7015955" y="2038885"/>
            <a:ext cx="942011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175A96"/>
                </a:solidFill>
                <a:latin typeface="+mj-ea"/>
                <a:ea typeface="+mj-ea"/>
                <a:cs typeface="阿里巴巴普惠体 2.0 95 ExtraBold" panose="00020600040101010101" pitchFamily="18" charset="-122"/>
              </a:rPr>
              <a:t>注册用户</a:t>
            </a:r>
          </a:p>
        </p:txBody>
      </p:sp>
      <p:sp>
        <p:nvSpPr>
          <p:cNvPr id="40" name="淘宝-想搞设计PPT(倒卖必究)-40"/>
          <p:cNvSpPr txBox="1"/>
          <p:nvPr/>
        </p:nvSpPr>
        <p:spPr>
          <a:xfrm>
            <a:off x="8603436" y="2038885"/>
            <a:ext cx="942011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175A96"/>
                </a:solidFill>
                <a:latin typeface="+mj-ea"/>
                <a:ea typeface="+mj-ea"/>
                <a:cs typeface="阿里巴巴普惠体 2.0 95 ExtraBold" panose="00020600040101010101" pitchFamily="18" charset="-122"/>
              </a:rPr>
              <a:t>培训项目</a:t>
            </a: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10190917" y="2038885"/>
            <a:ext cx="942011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175A96"/>
                </a:solidFill>
                <a:latin typeface="+mj-ea"/>
                <a:ea typeface="+mj-ea"/>
                <a:cs typeface="阿里巴巴普惠体 2.0 95 ExtraBold" panose="00020600040101010101" pitchFamily="18" charset="-122"/>
              </a:rPr>
              <a:t>培训效果</a:t>
            </a: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5408174" y="2800424"/>
            <a:ext cx="1107065" cy="584775"/>
          </a:xfrm>
          <a:prstGeom prst="rect">
            <a:avLst/>
          </a:prstGeom>
          <a:noFill/>
        </p:spPr>
        <p:txBody>
          <a:bodyPr vert="horz" rtlCol="0">
            <a:noAutofit/>
          </a:bodyPr>
          <a:lstStyle>
            <a:defPPr>
              <a:defRPr lang="zh-CN"/>
            </a:defPPr>
            <a:lvl1pPr algn="ctr">
              <a:defRPr sz="3200">
                <a:solidFill>
                  <a:srgbClr val="F20000"/>
                </a:solidFill>
                <a:latin typeface="Hanson" pitchFamily="2" charset="0"/>
              </a:defRPr>
            </a:lvl1pPr>
          </a:lstStyle>
          <a:p>
            <a:r>
              <a:rPr lang="en-US" altLang="zh-CN" dirty="0">
                <a:solidFill>
                  <a:srgbClr val="2182D9"/>
                </a:solidFill>
                <a:latin typeface="+mj-ea"/>
                <a:ea typeface="+mj-ea"/>
              </a:rPr>
              <a:t>Q4</a:t>
            </a:r>
            <a:endParaRPr lang="zh-CN" altLang="en-US" dirty="0">
              <a:solidFill>
                <a:srgbClr val="DEB7AE"/>
              </a:solidFill>
              <a:latin typeface="+mj-ea"/>
              <a:ea typeface="+mj-ea"/>
            </a:endParaRP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7015955" y="3026028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277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个</a:t>
            </a:r>
          </a:p>
        </p:txBody>
      </p:sp>
      <p:sp>
        <p:nvSpPr>
          <p:cNvPr id="44" name="淘宝-想搞设计PPT(倒卖必究)-44"/>
          <p:cNvSpPr txBox="1"/>
          <p:nvPr/>
        </p:nvSpPr>
        <p:spPr>
          <a:xfrm>
            <a:off x="8603436" y="3026028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339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项</a:t>
            </a:r>
          </a:p>
        </p:txBody>
      </p:sp>
      <p:sp>
        <p:nvSpPr>
          <p:cNvPr id="45" name="淘宝-想搞设计PPT(倒卖必究)-45"/>
          <p:cNvSpPr txBox="1"/>
          <p:nvPr/>
        </p:nvSpPr>
        <p:spPr>
          <a:xfrm>
            <a:off x="10190916" y="3026028"/>
            <a:ext cx="942011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57.96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亿</a:t>
            </a:r>
          </a:p>
        </p:txBody>
      </p:sp>
      <p:sp>
        <p:nvSpPr>
          <p:cNvPr id="46" name="淘宝-想搞设计PPT(倒卖必究)-46"/>
          <p:cNvSpPr txBox="1"/>
          <p:nvPr/>
        </p:nvSpPr>
        <p:spPr>
          <a:xfrm>
            <a:off x="5408174" y="3651449"/>
            <a:ext cx="1107065" cy="584775"/>
          </a:xfrm>
          <a:prstGeom prst="rect">
            <a:avLst/>
          </a:prstGeom>
          <a:noFill/>
        </p:spPr>
        <p:txBody>
          <a:bodyPr vert="horz" rtlCol="0">
            <a:no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2182D9"/>
                </a:solidFill>
              </a:rPr>
              <a:t>Q3</a:t>
            </a:r>
            <a:endParaRPr lang="zh-CN" altLang="en-US" dirty="0">
              <a:solidFill>
                <a:srgbClr val="DEB7AE"/>
              </a:solidFill>
            </a:endParaRPr>
          </a:p>
        </p:txBody>
      </p:sp>
      <p:sp>
        <p:nvSpPr>
          <p:cNvPr id="47" name="淘宝-想搞设计PPT(倒卖必究)-47"/>
          <p:cNvSpPr txBox="1"/>
          <p:nvPr/>
        </p:nvSpPr>
        <p:spPr>
          <a:xfrm>
            <a:off x="7015955" y="3805337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263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个</a:t>
            </a:r>
          </a:p>
        </p:txBody>
      </p:sp>
      <p:sp>
        <p:nvSpPr>
          <p:cNvPr id="48" name="淘宝-想搞设计PPT(倒卖必究)-48"/>
          <p:cNvSpPr txBox="1"/>
          <p:nvPr/>
        </p:nvSpPr>
        <p:spPr>
          <a:xfrm>
            <a:off x="8603436" y="3805337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325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项</a:t>
            </a:r>
          </a:p>
        </p:txBody>
      </p:sp>
      <p:sp>
        <p:nvSpPr>
          <p:cNvPr id="49" name="淘宝-想搞设计PPT(倒卖必究)-49"/>
          <p:cNvSpPr txBox="1"/>
          <p:nvPr/>
        </p:nvSpPr>
        <p:spPr>
          <a:xfrm>
            <a:off x="10190918" y="3805337"/>
            <a:ext cx="94201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51.77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亿</a:t>
            </a:r>
          </a:p>
        </p:txBody>
      </p:sp>
      <p:sp>
        <p:nvSpPr>
          <p:cNvPr id="50" name="淘宝-想搞设计PPT(倒卖必究)-50"/>
          <p:cNvSpPr txBox="1"/>
          <p:nvPr/>
        </p:nvSpPr>
        <p:spPr>
          <a:xfrm>
            <a:off x="5408174" y="4502474"/>
            <a:ext cx="1107065" cy="584775"/>
          </a:xfrm>
          <a:prstGeom prst="rect">
            <a:avLst/>
          </a:prstGeom>
          <a:noFill/>
        </p:spPr>
        <p:txBody>
          <a:bodyPr vert="horz" rtlCol="0">
            <a:no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2182D9"/>
                </a:solidFill>
              </a:rPr>
              <a:t>Q2</a:t>
            </a:r>
            <a:endParaRPr lang="zh-CN" altLang="en-US" dirty="0">
              <a:solidFill>
                <a:srgbClr val="DEB7AE"/>
              </a:solidFill>
            </a:endParaRPr>
          </a:p>
        </p:txBody>
      </p:sp>
      <p:sp>
        <p:nvSpPr>
          <p:cNvPr id="51" name="淘宝-想搞设计PPT(倒卖必究)-51"/>
          <p:cNvSpPr txBox="1"/>
          <p:nvPr/>
        </p:nvSpPr>
        <p:spPr>
          <a:xfrm>
            <a:off x="7015955" y="4656362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245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个</a:t>
            </a:r>
          </a:p>
        </p:txBody>
      </p:sp>
      <p:sp>
        <p:nvSpPr>
          <p:cNvPr id="52" name="淘宝-想搞设计PPT(倒卖必究)-52"/>
          <p:cNvSpPr txBox="1"/>
          <p:nvPr/>
        </p:nvSpPr>
        <p:spPr>
          <a:xfrm>
            <a:off x="8603436" y="4656362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398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项</a:t>
            </a:r>
          </a:p>
        </p:txBody>
      </p:sp>
      <p:sp>
        <p:nvSpPr>
          <p:cNvPr id="53" name="淘宝-想搞设计PPT(倒卖必究)-53"/>
          <p:cNvSpPr txBox="1"/>
          <p:nvPr/>
        </p:nvSpPr>
        <p:spPr>
          <a:xfrm>
            <a:off x="10190918" y="4656362"/>
            <a:ext cx="94201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48.69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亿</a:t>
            </a:r>
          </a:p>
        </p:txBody>
      </p:sp>
      <p:sp>
        <p:nvSpPr>
          <p:cNvPr id="54" name="淘宝-想搞设计PPT(倒卖必究)-54"/>
          <p:cNvSpPr txBox="1"/>
          <p:nvPr/>
        </p:nvSpPr>
        <p:spPr>
          <a:xfrm>
            <a:off x="5408174" y="5353498"/>
            <a:ext cx="1107065" cy="584775"/>
          </a:xfrm>
          <a:prstGeom prst="rect">
            <a:avLst/>
          </a:prstGeom>
          <a:noFill/>
        </p:spPr>
        <p:txBody>
          <a:bodyPr vert="horz" rtlCol="0">
            <a:no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rgbClr val="2182D9"/>
                </a:solidFill>
              </a:rPr>
              <a:t>Q1</a:t>
            </a:r>
            <a:endParaRPr lang="zh-CN" altLang="en-US" dirty="0">
              <a:solidFill>
                <a:srgbClr val="DEB7AE"/>
              </a:solidFill>
            </a:endParaRPr>
          </a:p>
        </p:txBody>
      </p:sp>
      <p:sp>
        <p:nvSpPr>
          <p:cNvPr id="55" name="淘宝-想搞设计PPT(倒卖必究)-55"/>
          <p:cNvSpPr txBox="1"/>
          <p:nvPr/>
        </p:nvSpPr>
        <p:spPr>
          <a:xfrm>
            <a:off x="7015955" y="5507386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238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个</a:t>
            </a:r>
          </a:p>
        </p:txBody>
      </p:sp>
      <p:sp>
        <p:nvSpPr>
          <p:cNvPr id="56" name="淘宝-想搞设计PPT(倒卖必究)-56"/>
          <p:cNvSpPr txBox="1"/>
          <p:nvPr/>
        </p:nvSpPr>
        <p:spPr>
          <a:xfrm>
            <a:off x="8603436" y="5507386"/>
            <a:ext cx="70582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251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项</a:t>
            </a:r>
          </a:p>
        </p:txBody>
      </p:sp>
      <p:sp>
        <p:nvSpPr>
          <p:cNvPr id="57" name="淘宝-想搞设计PPT(倒卖必究)-57"/>
          <p:cNvSpPr txBox="1"/>
          <p:nvPr/>
        </p:nvSpPr>
        <p:spPr>
          <a:xfrm>
            <a:off x="10190918" y="5507386"/>
            <a:ext cx="94201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/>
                <a:latin typeface="+mn-ea"/>
                <a:cs typeface="阿里巴巴普惠体 2.0 55 Regular" panose="00020600040101010101" pitchFamily="18" charset="-122"/>
              </a:rPr>
              <a:t>45.23</a:t>
            </a:r>
            <a:r>
              <a:rPr lang="zh-CN" altLang="en-US" dirty="0">
                <a:latin typeface="+mn-ea"/>
                <a:cs typeface="阿里巴巴普惠体 2.0 55 Regular" panose="00020600040101010101" pitchFamily="18" charset="-122"/>
              </a:rPr>
              <a:t>亿</a:t>
            </a:r>
          </a:p>
        </p:txBody>
      </p:sp>
      <p:cxnSp>
        <p:nvCxnSpPr>
          <p:cNvPr id="58" name="淘宝-想搞设计PPT(倒卖必究)-58"/>
          <p:cNvCxnSpPr/>
          <p:nvPr/>
        </p:nvCxnSpPr>
        <p:spPr>
          <a:xfrm>
            <a:off x="6532114" y="3509397"/>
            <a:ext cx="4874655" cy="0"/>
          </a:xfrm>
          <a:prstGeom prst="line">
            <a:avLst/>
          </a:prstGeom>
          <a:ln>
            <a:solidFill>
              <a:srgbClr val="259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淘宝-想搞设计PPT(倒卖必究)-59"/>
          <p:cNvCxnSpPr/>
          <p:nvPr/>
        </p:nvCxnSpPr>
        <p:spPr>
          <a:xfrm>
            <a:off x="6532114" y="4359458"/>
            <a:ext cx="4874655" cy="0"/>
          </a:xfrm>
          <a:prstGeom prst="line">
            <a:avLst/>
          </a:prstGeom>
          <a:ln>
            <a:solidFill>
              <a:srgbClr val="259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淘宝-想搞设计PPT(倒卖必究)-60"/>
          <p:cNvCxnSpPr/>
          <p:nvPr/>
        </p:nvCxnSpPr>
        <p:spPr>
          <a:xfrm>
            <a:off x="6532114" y="5209519"/>
            <a:ext cx="4874655" cy="0"/>
          </a:xfrm>
          <a:prstGeom prst="line">
            <a:avLst/>
          </a:prstGeom>
          <a:ln>
            <a:solidFill>
              <a:srgbClr val="259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淘宝-想搞设计PPT(倒卖必究)-61"/>
          <p:cNvCxnSpPr/>
          <p:nvPr/>
        </p:nvCxnSpPr>
        <p:spPr>
          <a:xfrm>
            <a:off x="6532114" y="6059580"/>
            <a:ext cx="4874655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淘宝-想搞设计PPT(倒卖必究)-62"/>
          <p:cNvSpPr txBox="1"/>
          <p:nvPr/>
        </p:nvSpPr>
        <p:spPr>
          <a:xfrm>
            <a:off x="277942" y="1403473"/>
            <a:ext cx="5058156" cy="4001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阿里巴巴普惠体 2.0 55 Regular" panose="00020600040101010101" pitchFamily="18" charset="-122"/>
              </a:rPr>
              <a:t>本年度培训课程满意度良好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阿里巴巴普惠体 2.0 55 Regular" panose="00020600040101010101" pitchFamily="18" charset="-122"/>
              </a:rPr>
              <a:t>,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阿里巴巴普惠体 2.0 55 Regular" panose="00020600040101010101" pitchFamily="18" charset="-122"/>
              </a:rPr>
              <a:t>同比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阿里巴巴普惠体 2.0 55 Regular" panose="00020600040101010101" pitchFamily="18" charset="-122"/>
              </a:rPr>
              <a:t>有大幅提升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阿里巴巴普惠体 2.0 55 Regular" panose="00020600040101010101" pitchFamily="18" charset="-122"/>
            </a:endParaRPr>
          </a:p>
        </p:txBody>
      </p:sp>
      <p:cxnSp>
        <p:nvCxnSpPr>
          <p:cNvPr id="63" name="淘宝-想搞设计PPT(倒卖必究)-63"/>
          <p:cNvCxnSpPr/>
          <p:nvPr/>
        </p:nvCxnSpPr>
        <p:spPr>
          <a:xfrm>
            <a:off x="5574606" y="3521827"/>
            <a:ext cx="786755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淘宝-想搞设计PPT(倒卖必究)-64"/>
          <p:cNvCxnSpPr/>
          <p:nvPr/>
        </p:nvCxnSpPr>
        <p:spPr>
          <a:xfrm>
            <a:off x="5574606" y="4359458"/>
            <a:ext cx="786755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淘宝-想搞设计PPT(倒卖必究)-65"/>
          <p:cNvCxnSpPr/>
          <p:nvPr/>
        </p:nvCxnSpPr>
        <p:spPr>
          <a:xfrm>
            <a:off x="5574606" y="5209519"/>
            <a:ext cx="786755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淘宝-想搞设计PPT(倒卖必究)-66"/>
          <p:cNvCxnSpPr/>
          <p:nvPr/>
        </p:nvCxnSpPr>
        <p:spPr>
          <a:xfrm>
            <a:off x="5574606" y="6059580"/>
            <a:ext cx="786755" cy="0"/>
          </a:xfrm>
          <a:prstGeom prst="line">
            <a:avLst/>
          </a:prstGeom>
          <a:ln w="2857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595884" y="2497251"/>
            <a:ext cx="1915018" cy="276999"/>
            <a:chOff x="-1427326" y="2347796"/>
            <a:chExt cx="1915018" cy="276999"/>
          </a:xfrm>
        </p:grpSpPr>
        <p:sp>
          <p:nvSpPr>
            <p:cNvPr id="69" name="淘宝-想搞设计PPT(倒卖必究)-69"/>
            <p:cNvSpPr/>
            <p:nvPr/>
          </p:nvSpPr>
          <p:spPr>
            <a:xfrm>
              <a:off x="-378248" y="2431484"/>
              <a:ext cx="109622" cy="109622"/>
            </a:xfrm>
            <a:prstGeom prst="rect">
              <a:avLst/>
            </a:prstGeom>
            <a:solidFill>
              <a:srgbClr val="228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70" name="淘宝-想搞设计PPT(倒卖必究)-70"/>
            <p:cNvSpPr/>
            <p:nvPr/>
          </p:nvSpPr>
          <p:spPr>
            <a:xfrm>
              <a:off x="-1427326" y="2431484"/>
              <a:ext cx="109622" cy="109622"/>
            </a:xfrm>
            <a:prstGeom prst="rect">
              <a:avLst/>
            </a:prstGeom>
            <a:solidFill>
              <a:srgbClr val="175A96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淘宝-想搞设计PPT(倒卖必究)-71"/>
            <p:cNvSpPr txBox="1"/>
            <p:nvPr/>
          </p:nvSpPr>
          <p:spPr>
            <a:xfrm>
              <a:off x="-272434" y="2347796"/>
              <a:ext cx="76012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rgbClr val="175A96"/>
                  </a:solidFill>
                  <a:latin typeface="+mj-ea"/>
                  <a:ea typeface="+mj-ea"/>
                </a:rPr>
                <a:t>2020年</a:t>
              </a:r>
              <a:r>
                <a:rPr lang="zh-CN" altLang="en-US" sz="1200" dirty="0">
                  <a:solidFill>
                    <a:srgbClr val="175A96"/>
                  </a:solidFill>
                  <a:latin typeface="+mj-ea"/>
                  <a:ea typeface="+mj-ea"/>
                  <a:cs typeface="阿里巴巴普惠体 2.0 55 Regular" panose="00020600040101010101" pitchFamily="18" charset="-122"/>
                </a:rPr>
                <a:t/>
              </a:r>
            </a:p>
          </p:txBody>
        </p:sp>
        <p:sp>
          <p:nvSpPr>
            <p:cNvPr id="72" name="淘宝-想搞设计PPT(倒卖必究)-72"/>
            <p:cNvSpPr txBox="1"/>
            <p:nvPr/>
          </p:nvSpPr>
          <p:spPr>
            <a:xfrm>
              <a:off x="-1321512" y="2347796"/>
              <a:ext cx="83375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rgbClr val="175A96"/>
                  </a:solidFill>
                  <a:latin typeface="+mj-ea"/>
                  <a:ea typeface="+mj-ea"/>
                </a:rPr>
                <a:t>2021年</a:t>
              </a:r>
              <a:r>
                <a:rPr lang="zh-CN" altLang="en-US" sz="1200" dirty="0">
                  <a:solidFill>
                    <a:srgbClr val="175A96"/>
                  </a:solidFill>
                  <a:latin typeface="+mj-ea"/>
                  <a:ea typeface="+mj-ea"/>
                  <a:cs typeface="阿里巴巴普惠体 2.0 55 Regular" panose="00020600040101010101" pitchFamily="18" charset="-122"/>
                </a:rPr>
                <a:t/>
              </a:r>
            </a:p>
          </p:txBody>
        </p:sp>
      </p:grpSp>
      <p:graphicFrame>
        <p:nvGraphicFramePr>
          <p:cNvPr id="68" name="淘宝-想搞设计PPT(倒卖必究)-68"/>
          <p:cNvGraphicFramePr/>
          <p:nvPr>
            <p:extLst>
              <p:ext uri="{D42A27DB-BD31-4B8C-83A1-F6EECF244321}">
                <p14:modId xmlns:p14="http://schemas.microsoft.com/office/powerpoint/2010/main" val="1610576602"/>
              </p:ext>
            </p:extLst>
          </p:nvPr>
        </p:nvGraphicFramePr>
        <p:xfrm>
          <a:off x="464437" y="2587043"/>
          <a:ext cx="5487023" cy="3608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5" name="Picture 74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结果讨论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淘宝-想搞设计PPT(倒卖必究)-39"/>
          <p:cNvSpPr/>
          <p:nvPr/>
        </p:nvSpPr>
        <p:spPr>
          <a:xfrm>
            <a:off x="566088" y="1416683"/>
            <a:ext cx="2643380" cy="4810962"/>
          </a:xfrm>
          <a:prstGeom prst="roundRect">
            <a:avLst>
              <a:gd name="adj" fmla="val 5423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3363951" y="1415421"/>
            <a:ext cx="2643380" cy="4795521"/>
          </a:xfrm>
          <a:prstGeom prst="roundRect">
            <a:avLst>
              <a:gd name="adj" fmla="val 5423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淘宝-想搞设计PPT(倒卖必究)-41"/>
          <p:cNvSpPr/>
          <p:nvPr/>
        </p:nvSpPr>
        <p:spPr>
          <a:xfrm>
            <a:off x="6161811" y="1415421"/>
            <a:ext cx="2643380" cy="4795521"/>
          </a:xfrm>
          <a:prstGeom prst="roundRect">
            <a:avLst>
              <a:gd name="adj" fmla="val 5423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8934637" y="1415421"/>
            <a:ext cx="2643380" cy="4795521"/>
          </a:xfrm>
          <a:prstGeom prst="roundRect">
            <a:avLst>
              <a:gd name="adj" fmla="val 5423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1013959" y="1204243"/>
            <a:ext cx="1747638" cy="4789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444500" dist="203200" dir="5400000" sx="98000" sy="98000" algn="t" rotWithShape="0">
              <a:srgbClr val="000000">
                <a:alpha val="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3811822" y="1204243"/>
            <a:ext cx="1747638" cy="4789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6043" cap="flat">
            <a:noFill/>
            <a:prstDash val="solid"/>
            <a:miter/>
          </a:ln>
          <a:effectLst>
            <a:outerShdw blurRad="444500" dist="203200" dir="5400000" sx="98000" sy="98000" algn="t" rotWithShape="0">
              <a:srgbClr val="000000">
                <a:alpha val="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6609682" y="1204243"/>
            <a:ext cx="1747638" cy="4789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6043" cap="flat">
            <a:noFill/>
            <a:prstDash val="solid"/>
            <a:miter/>
          </a:ln>
          <a:effectLst>
            <a:outerShdw blurRad="444500" dist="203200" dir="5400000" sx="98000" sy="98000" algn="t" rotWithShape="0">
              <a:srgbClr val="000000">
                <a:alpha val="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6" name="淘宝-想搞设计PPT(倒卖必究)-46"/>
          <p:cNvSpPr/>
          <p:nvPr/>
        </p:nvSpPr>
        <p:spPr>
          <a:xfrm>
            <a:off x="9382508" y="1204243"/>
            <a:ext cx="1747638" cy="47894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6043" cap="flat">
            <a:noFill/>
            <a:prstDash val="solid"/>
            <a:miter/>
          </a:ln>
          <a:effectLst>
            <a:outerShdw blurRad="444500" dist="203200" dir="5400000" sx="98000" sy="98000" algn="t" rotWithShape="0">
              <a:srgbClr val="000000">
                <a:alpha val="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sp>
        <p:nvSpPr>
          <p:cNvPr id="47" name="淘宝-想搞设计PPT(倒卖必究)-47"/>
          <p:cNvSpPr txBox="1"/>
          <p:nvPr/>
        </p:nvSpPr>
        <p:spPr>
          <a:xfrm>
            <a:off x="1266109" y="1259047"/>
            <a:ext cx="12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计划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8" name="淘宝-想搞设计PPT(倒卖必究)-48"/>
          <p:cNvSpPr txBox="1"/>
          <p:nvPr/>
        </p:nvSpPr>
        <p:spPr>
          <a:xfrm>
            <a:off x="4280033" y="1259047"/>
            <a:ext cx="81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prstClr val="white"/>
                </a:solidFill>
                <a:latin typeface="+mj-ea"/>
                <a:ea typeface="+mj-ea"/>
              </a:rPr>
              <a:t>执行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9" name="淘宝-想搞设计PPT(倒卖必究)-49"/>
          <p:cNvSpPr txBox="1"/>
          <p:nvPr/>
        </p:nvSpPr>
        <p:spPr>
          <a:xfrm>
            <a:off x="7059076" y="1259047"/>
            <a:ext cx="8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检查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0" name="淘宝-想搞设计PPT(倒卖必究)-50"/>
          <p:cNvSpPr txBox="1"/>
          <p:nvPr/>
        </p:nvSpPr>
        <p:spPr>
          <a:xfrm>
            <a:off x="9894729" y="1259047"/>
            <a:ext cx="723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1" name="淘宝-想搞设计PPT(倒卖必究)-51"/>
          <p:cNvSpPr txBox="1"/>
          <p:nvPr/>
        </p:nvSpPr>
        <p:spPr>
          <a:xfrm>
            <a:off x="972914" y="1908338"/>
            <a:ext cx="1829728" cy="12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045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52" name="淘宝-想搞设计PPT(倒卖必究)-52"/>
          <p:cNvSpPr txBox="1"/>
          <p:nvPr/>
        </p:nvSpPr>
        <p:spPr>
          <a:xfrm>
            <a:off x="3496781" y="1908338"/>
            <a:ext cx="2377720" cy="1040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045"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53" name="淘宝-想搞设计PPT(倒卖必究)-53"/>
          <p:cNvSpPr txBox="1"/>
          <p:nvPr/>
        </p:nvSpPr>
        <p:spPr>
          <a:xfrm>
            <a:off x="6287634" y="1908338"/>
            <a:ext cx="2391735" cy="1040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045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54" name="淘宝-想搞设计PPT(倒卖必究)-54"/>
          <p:cNvSpPr txBox="1"/>
          <p:nvPr/>
        </p:nvSpPr>
        <p:spPr>
          <a:xfrm>
            <a:off x="9016715" y="1908338"/>
            <a:ext cx="2407189" cy="1040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045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defRPr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55" name="淘宝-想搞设计PPT(倒卖必究)-55"/>
          <p:cNvSpPr/>
          <p:nvPr/>
        </p:nvSpPr>
        <p:spPr>
          <a:xfrm>
            <a:off x="1025339" y="3922312"/>
            <a:ext cx="1724878" cy="1724878"/>
          </a:xfrm>
          <a:prstGeom prst="ellipse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P</a:t>
            </a:r>
            <a:endParaRPr lang="zh-CN" altLang="en-US" sz="7200" dirty="0">
              <a:ln w="28575">
                <a:solidFill>
                  <a:schemeClr val="bg1"/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6" name="淘宝-想搞设计PPT(倒卖必究)-56"/>
          <p:cNvSpPr/>
          <p:nvPr/>
        </p:nvSpPr>
        <p:spPr>
          <a:xfrm>
            <a:off x="3823202" y="3922312"/>
            <a:ext cx="1724878" cy="1724878"/>
          </a:xfrm>
          <a:prstGeom prst="ellipse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E</a:t>
            </a:r>
            <a:endParaRPr lang="zh-CN" altLang="en-US" sz="7200" dirty="0">
              <a:ln w="28575">
                <a:solidFill>
                  <a:schemeClr val="bg1"/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7" name="淘宝-想搞设计PPT(倒卖必究)-57"/>
          <p:cNvSpPr/>
          <p:nvPr/>
        </p:nvSpPr>
        <p:spPr>
          <a:xfrm>
            <a:off x="6621062" y="3922312"/>
            <a:ext cx="1724878" cy="1724878"/>
          </a:xfrm>
          <a:prstGeom prst="ellipse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S</a:t>
            </a:r>
            <a:endParaRPr lang="zh-CN" altLang="en-US" sz="7200" dirty="0">
              <a:ln w="28575">
                <a:solidFill>
                  <a:schemeClr val="bg1"/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8" name="淘宝-想搞设计PPT(倒卖必究)-58"/>
          <p:cNvSpPr/>
          <p:nvPr/>
        </p:nvSpPr>
        <p:spPr>
          <a:xfrm>
            <a:off x="9393888" y="3922312"/>
            <a:ext cx="1724878" cy="1724878"/>
          </a:xfrm>
          <a:prstGeom prst="ellipse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rPr>
              <a:t>T</a:t>
            </a:r>
            <a:endParaRPr lang="zh-CN" altLang="en-US" sz="7200" dirty="0">
              <a:ln w="28575">
                <a:solidFill>
                  <a:schemeClr val="bg1"/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9" name="Picture 5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7188-6C7D-9BF9-CB57-B9F8F1C4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10583520-F352-2D57-1C12-463DB911D94A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31EF8DB7-DB35-6418-F43F-D3F36890C1C0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48559C6A-7105-F4E8-91E9-D2A89E2F3499}"/>
              </a:ext>
            </a:extLst>
          </p:cNvPr>
          <p:cNvGrpSpPr/>
          <p:nvPr/>
        </p:nvGrpSpPr>
        <p:grpSpPr>
          <a:xfrm>
            <a:off x="-3267338" y="-99952"/>
            <a:ext cx="11154038" cy="7167502"/>
            <a:chOff x="-2842859" y="624490"/>
            <a:chExt cx="10486862" cy="6738779"/>
          </a:xfrm>
        </p:grpSpPr>
        <p:pic>
          <p:nvPicPr>
            <p:cNvPr id="840" name="Picture 839" descr="66745249d1a910965bb48eea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722EE4-7AF9-938C-E5AF-B3CBF9B3D71E}"/>
              </a:ext>
            </a:extLst>
          </p:cNvPr>
          <p:cNvGrpSpPr/>
          <p:nvPr/>
        </p:nvGrpSpPr>
        <p:grpSpPr>
          <a:xfrm rot="10800000">
            <a:off x="48379" y="-1422400"/>
            <a:ext cx="12095237" cy="9607550"/>
            <a:chOff x="48383" y="-1422400"/>
            <a:chExt cx="12095237" cy="9607550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8E14FD59-A6B3-9B7E-839F-D1DB1DC9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" y="-304799"/>
              <a:ext cx="12095237" cy="7139642"/>
            </a:xfrm>
            <a:prstGeom prst="rect">
              <a:avLst/>
            </a:prstGeom>
          </p:spPr>
        </p:pic>
        <p:sp>
          <p:nvSpPr>
            <p:cNvPr id="831" name="淘宝-想搞设计PPT(倒卖必究)-831">
              <a:extLst>
                <a:ext uri="{FF2B5EF4-FFF2-40B4-BE49-F238E27FC236}">
                  <a16:creationId xmlns:a16="http://schemas.microsoft.com/office/drawing/2014/main" id="{A6830188-151C-DF09-8CC1-77908BE36963}"/>
                </a:ext>
              </a:extLst>
            </p:cNvPr>
            <p:cNvSpPr/>
            <p:nvPr/>
          </p:nvSpPr>
          <p:spPr>
            <a:xfrm>
              <a:off x="7176367" y="-1422400"/>
              <a:ext cx="2287621" cy="9607550"/>
            </a:xfrm>
            <a:custGeom>
              <a:avLst/>
              <a:gdLst>
                <a:gd name="connsiteX0" fmla="*/ 2287621 w 2287621"/>
                <a:gd name="connsiteY0" fmla="*/ 0 h 9607550"/>
                <a:gd name="connsiteX1" fmla="*/ 2287621 w 2287621"/>
                <a:gd name="connsiteY1" fmla="*/ 254000 h 9607550"/>
                <a:gd name="connsiteX2" fmla="*/ 2222974 w 2287621"/>
                <a:gd name="connsiteY2" fmla="*/ 256324 h 9607550"/>
                <a:gd name="connsiteX3" fmla="*/ 2191955 w 2287621"/>
                <a:gd name="connsiteY3" fmla="*/ 259124 h 9607550"/>
                <a:gd name="connsiteX4" fmla="*/ 2161049 w 2287621"/>
                <a:gd name="connsiteY4" fmla="*/ 263000 h 9607550"/>
                <a:gd name="connsiteX5" fmla="*/ 2130245 w 2287621"/>
                <a:gd name="connsiteY5" fmla="*/ 267946 h 9607550"/>
                <a:gd name="connsiteX6" fmla="*/ 2099536 w 2287621"/>
                <a:gd name="connsiteY6" fmla="*/ 273959 h 9607550"/>
                <a:gd name="connsiteX7" fmla="*/ 2068913 w 2287621"/>
                <a:gd name="connsiteY7" fmla="*/ 281035 h 9607550"/>
                <a:gd name="connsiteX8" fmla="*/ 2038373 w 2287621"/>
                <a:gd name="connsiteY8" fmla="*/ 289172 h 9607550"/>
                <a:gd name="connsiteX9" fmla="*/ 2007910 w 2287621"/>
                <a:gd name="connsiteY9" fmla="*/ 298370 h 9607550"/>
                <a:gd name="connsiteX10" fmla="*/ 1977517 w 2287621"/>
                <a:gd name="connsiteY10" fmla="*/ 308627 h 9607550"/>
                <a:gd name="connsiteX11" fmla="*/ 1947194 w 2287621"/>
                <a:gd name="connsiteY11" fmla="*/ 319944 h 9607550"/>
                <a:gd name="connsiteX12" fmla="*/ 1916941 w 2287621"/>
                <a:gd name="connsiteY12" fmla="*/ 332319 h 9607550"/>
                <a:gd name="connsiteX13" fmla="*/ 1886757 w 2287621"/>
                <a:gd name="connsiteY13" fmla="*/ 345753 h 9607550"/>
                <a:gd name="connsiteX14" fmla="*/ 1856642 w 2287621"/>
                <a:gd name="connsiteY14" fmla="*/ 360246 h 9607550"/>
                <a:gd name="connsiteX15" fmla="*/ 1826599 w 2287621"/>
                <a:gd name="connsiteY15" fmla="*/ 375798 h 9607550"/>
                <a:gd name="connsiteX16" fmla="*/ 1796635 w 2287621"/>
                <a:gd name="connsiteY16" fmla="*/ 392407 h 9607550"/>
                <a:gd name="connsiteX17" fmla="*/ 1766751 w 2287621"/>
                <a:gd name="connsiteY17" fmla="*/ 410073 h 9607550"/>
                <a:gd name="connsiteX18" fmla="*/ 1736950 w 2287621"/>
                <a:gd name="connsiteY18" fmla="*/ 428794 h 9607550"/>
                <a:gd name="connsiteX19" fmla="*/ 1707244 w 2287621"/>
                <a:gd name="connsiteY19" fmla="*/ 448568 h 9607550"/>
                <a:gd name="connsiteX20" fmla="*/ 1677635 w 2287621"/>
                <a:gd name="connsiteY20" fmla="*/ 469392 h 9607550"/>
                <a:gd name="connsiteX21" fmla="*/ 1648133 w 2287621"/>
                <a:gd name="connsiteY21" fmla="*/ 491262 h 9607550"/>
                <a:gd name="connsiteX22" fmla="*/ 1618744 w 2287621"/>
                <a:gd name="connsiteY22" fmla="*/ 514177 h 9607550"/>
                <a:gd name="connsiteX23" fmla="*/ 1589475 w 2287621"/>
                <a:gd name="connsiteY23" fmla="*/ 538130 h 9607550"/>
                <a:gd name="connsiteX24" fmla="*/ 1560336 w 2287621"/>
                <a:gd name="connsiteY24" fmla="*/ 563117 h 9607550"/>
                <a:gd name="connsiteX25" fmla="*/ 1531335 w 2287621"/>
                <a:gd name="connsiteY25" fmla="*/ 589132 h 9607550"/>
                <a:gd name="connsiteX26" fmla="*/ 1502479 w 2287621"/>
                <a:gd name="connsiteY26" fmla="*/ 616170 h 9607550"/>
                <a:gd name="connsiteX27" fmla="*/ 1473779 w 2287621"/>
                <a:gd name="connsiteY27" fmla="*/ 644224 h 9607550"/>
                <a:gd name="connsiteX28" fmla="*/ 1445242 w 2287621"/>
                <a:gd name="connsiteY28" fmla="*/ 673287 h 9607550"/>
                <a:gd name="connsiteX29" fmla="*/ 1416877 w 2287621"/>
                <a:gd name="connsiteY29" fmla="*/ 703353 h 9607550"/>
                <a:gd name="connsiteX30" fmla="*/ 1388689 w 2287621"/>
                <a:gd name="connsiteY30" fmla="*/ 734414 h 9607550"/>
                <a:gd name="connsiteX31" fmla="*/ 1360693 w 2287621"/>
                <a:gd name="connsiteY31" fmla="*/ 766460 h 9607550"/>
                <a:gd name="connsiteX32" fmla="*/ 1332893 w 2287621"/>
                <a:gd name="connsiteY32" fmla="*/ 799485 h 9607550"/>
                <a:gd name="connsiteX33" fmla="*/ 1305297 w 2287621"/>
                <a:gd name="connsiteY33" fmla="*/ 833480 h 9607550"/>
                <a:gd name="connsiteX34" fmla="*/ 1277916 w 2287621"/>
                <a:gd name="connsiteY34" fmla="*/ 868436 h 9607550"/>
                <a:gd name="connsiteX35" fmla="*/ 1250754 w 2287621"/>
                <a:gd name="connsiteY35" fmla="*/ 904345 h 9607550"/>
                <a:gd name="connsiteX36" fmla="*/ 1223821 w 2287621"/>
                <a:gd name="connsiteY36" fmla="*/ 941197 h 9607550"/>
                <a:gd name="connsiteX37" fmla="*/ 1197126 w 2287621"/>
                <a:gd name="connsiteY37" fmla="*/ 978981 h 9607550"/>
                <a:gd name="connsiteX38" fmla="*/ 1170673 w 2287621"/>
                <a:gd name="connsiteY38" fmla="*/ 1017691 h 9607550"/>
                <a:gd name="connsiteX39" fmla="*/ 1144473 w 2287621"/>
                <a:gd name="connsiteY39" fmla="*/ 1057316 h 9607550"/>
                <a:gd name="connsiteX40" fmla="*/ 1118529 w 2287621"/>
                <a:gd name="connsiteY40" fmla="*/ 1097846 h 9607550"/>
                <a:gd name="connsiteX41" fmla="*/ 1092853 w 2287621"/>
                <a:gd name="connsiteY41" fmla="*/ 1139270 h 9607550"/>
                <a:gd name="connsiteX42" fmla="*/ 1067448 w 2287621"/>
                <a:gd name="connsiteY42" fmla="*/ 1181580 h 9607550"/>
                <a:gd name="connsiteX43" fmla="*/ 1042322 w 2287621"/>
                <a:gd name="connsiteY43" fmla="*/ 1224766 h 9607550"/>
                <a:gd name="connsiteX44" fmla="*/ 1017483 w 2287621"/>
                <a:gd name="connsiteY44" fmla="*/ 1268816 h 9607550"/>
                <a:gd name="connsiteX45" fmla="*/ 992935 w 2287621"/>
                <a:gd name="connsiteY45" fmla="*/ 1313723 h 9607550"/>
                <a:gd name="connsiteX46" fmla="*/ 968689 w 2287621"/>
                <a:gd name="connsiteY46" fmla="*/ 1359474 h 9607550"/>
                <a:gd name="connsiteX47" fmla="*/ 944745 w 2287621"/>
                <a:gd name="connsiteY47" fmla="*/ 1406062 h 9607550"/>
                <a:gd name="connsiteX48" fmla="*/ 921113 w 2287621"/>
                <a:gd name="connsiteY48" fmla="*/ 1453475 h 9607550"/>
                <a:gd name="connsiteX49" fmla="*/ 897800 w 2287621"/>
                <a:gd name="connsiteY49" fmla="*/ 1501699 h 9607550"/>
                <a:gd name="connsiteX50" fmla="*/ 874809 w 2287621"/>
                <a:gd name="connsiteY50" fmla="*/ 1550732 h 9607550"/>
                <a:gd name="connsiteX51" fmla="*/ 852148 w 2287621"/>
                <a:gd name="connsiteY51" fmla="*/ 1600558 h 9607550"/>
                <a:gd name="connsiteX52" fmla="*/ 829821 w 2287621"/>
                <a:gd name="connsiteY52" fmla="*/ 1651169 h 9607550"/>
                <a:gd name="connsiteX53" fmla="*/ 807837 w 2287621"/>
                <a:gd name="connsiteY53" fmla="*/ 1702552 h 9607550"/>
                <a:gd name="connsiteX54" fmla="*/ 786199 w 2287621"/>
                <a:gd name="connsiteY54" fmla="*/ 1754700 h 9607550"/>
                <a:gd name="connsiteX55" fmla="*/ 764914 w 2287621"/>
                <a:gd name="connsiteY55" fmla="*/ 1807602 h 9607550"/>
                <a:gd name="connsiteX56" fmla="*/ 743986 w 2287621"/>
                <a:gd name="connsiteY56" fmla="*/ 1861248 h 9607550"/>
                <a:gd name="connsiteX57" fmla="*/ 723422 w 2287621"/>
                <a:gd name="connsiteY57" fmla="*/ 1915626 h 9607550"/>
                <a:gd name="connsiteX58" fmla="*/ 703227 w 2287621"/>
                <a:gd name="connsiteY58" fmla="*/ 1970726 h 9607550"/>
                <a:gd name="connsiteX59" fmla="*/ 683405 w 2287621"/>
                <a:gd name="connsiteY59" fmla="*/ 2026541 h 9607550"/>
                <a:gd name="connsiteX60" fmla="*/ 663963 w 2287621"/>
                <a:gd name="connsiteY60" fmla="*/ 2083057 h 9607550"/>
                <a:gd name="connsiteX61" fmla="*/ 644905 w 2287621"/>
                <a:gd name="connsiteY61" fmla="*/ 2140267 h 9607550"/>
                <a:gd name="connsiteX62" fmla="*/ 626238 w 2287621"/>
                <a:gd name="connsiteY62" fmla="*/ 2198159 h 9607550"/>
                <a:gd name="connsiteX63" fmla="*/ 607965 w 2287621"/>
                <a:gd name="connsiteY63" fmla="*/ 2256723 h 9607550"/>
                <a:gd name="connsiteX64" fmla="*/ 590093 w 2287621"/>
                <a:gd name="connsiteY64" fmla="*/ 2315948 h 9607550"/>
                <a:gd name="connsiteX65" fmla="*/ 572625 w 2287621"/>
                <a:gd name="connsiteY65" fmla="*/ 2375826 h 9607550"/>
                <a:gd name="connsiteX66" fmla="*/ 555569 w 2287621"/>
                <a:gd name="connsiteY66" fmla="*/ 2436345 h 9607550"/>
                <a:gd name="connsiteX67" fmla="*/ 538927 w 2287621"/>
                <a:gd name="connsiteY67" fmla="*/ 2497495 h 9607550"/>
                <a:gd name="connsiteX68" fmla="*/ 522706 w 2287621"/>
                <a:gd name="connsiteY68" fmla="*/ 2559268 h 9607550"/>
                <a:gd name="connsiteX69" fmla="*/ 506909 w 2287621"/>
                <a:gd name="connsiteY69" fmla="*/ 2621652 h 9607550"/>
                <a:gd name="connsiteX70" fmla="*/ 491543 w 2287621"/>
                <a:gd name="connsiteY70" fmla="*/ 2684637 h 9607550"/>
                <a:gd name="connsiteX71" fmla="*/ 476613 w 2287621"/>
                <a:gd name="connsiteY71" fmla="*/ 2748213 h 9607550"/>
                <a:gd name="connsiteX72" fmla="*/ 462120 w 2287621"/>
                <a:gd name="connsiteY72" fmla="*/ 2812372 h 9607550"/>
                <a:gd name="connsiteX73" fmla="*/ 448074 w 2287621"/>
                <a:gd name="connsiteY73" fmla="*/ 2877101 h 9607550"/>
                <a:gd name="connsiteX74" fmla="*/ 434476 w 2287621"/>
                <a:gd name="connsiteY74" fmla="*/ 2942391 h 9607550"/>
                <a:gd name="connsiteX75" fmla="*/ 421334 w 2287621"/>
                <a:gd name="connsiteY75" fmla="*/ 3008231 h 9607550"/>
                <a:gd name="connsiteX76" fmla="*/ 408649 w 2287621"/>
                <a:gd name="connsiteY76" fmla="*/ 3074615 h 9607550"/>
                <a:gd name="connsiteX77" fmla="*/ 396428 w 2287621"/>
                <a:gd name="connsiteY77" fmla="*/ 3141528 h 9607550"/>
                <a:gd name="connsiteX78" fmla="*/ 384677 w 2287621"/>
                <a:gd name="connsiteY78" fmla="*/ 3208962 h 9607550"/>
                <a:gd name="connsiteX79" fmla="*/ 373398 w 2287621"/>
                <a:gd name="connsiteY79" fmla="*/ 3276909 h 9607550"/>
                <a:gd name="connsiteX80" fmla="*/ 362596 w 2287621"/>
                <a:gd name="connsiteY80" fmla="*/ 3345356 h 9607550"/>
                <a:gd name="connsiteX81" fmla="*/ 352277 w 2287621"/>
                <a:gd name="connsiteY81" fmla="*/ 3414294 h 9607550"/>
                <a:gd name="connsiteX82" fmla="*/ 342446 w 2287621"/>
                <a:gd name="connsiteY82" fmla="*/ 3483713 h 9607550"/>
                <a:gd name="connsiteX83" fmla="*/ 333106 w 2287621"/>
                <a:gd name="connsiteY83" fmla="*/ 3553603 h 9607550"/>
                <a:gd name="connsiteX84" fmla="*/ 324263 w 2287621"/>
                <a:gd name="connsiteY84" fmla="*/ 3623956 h 9607550"/>
                <a:gd name="connsiteX85" fmla="*/ 315919 w 2287621"/>
                <a:gd name="connsiteY85" fmla="*/ 3694761 h 9607550"/>
                <a:gd name="connsiteX86" fmla="*/ 308083 w 2287621"/>
                <a:gd name="connsiteY86" fmla="*/ 3766004 h 9607550"/>
                <a:gd name="connsiteX87" fmla="*/ 300757 w 2287621"/>
                <a:gd name="connsiteY87" fmla="*/ 3837681 h 9607550"/>
                <a:gd name="connsiteX88" fmla="*/ 293945 w 2287621"/>
                <a:gd name="connsiteY88" fmla="*/ 3909779 h 9607550"/>
                <a:gd name="connsiteX89" fmla="*/ 287651 w 2287621"/>
                <a:gd name="connsiteY89" fmla="*/ 3982290 h 9607550"/>
                <a:gd name="connsiteX90" fmla="*/ 281883 w 2287621"/>
                <a:gd name="connsiteY90" fmla="*/ 4055201 h 9607550"/>
                <a:gd name="connsiteX91" fmla="*/ 276642 w 2287621"/>
                <a:gd name="connsiteY91" fmla="*/ 4128505 h 9607550"/>
                <a:gd name="connsiteX92" fmla="*/ 271934 w 2287621"/>
                <a:gd name="connsiteY92" fmla="*/ 4202191 h 9607550"/>
                <a:gd name="connsiteX93" fmla="*/ 267764 w 2287621"/>
                <a:gd name="connsiteY93" fmla="*/ 4276249 h 9607550"/>
                <a:gd name="connsiteX94" fmla="*/ 264136 w 2287621"/>
                <a:gd name="connsiteY94" fmla="*/ 4350670 h 9607550"/>
                <a:gd name="connsiteX95" fmla="*/ 261054 w 2287621"/>
                <a:gd name="connsiteY95" fmla="*/ 4425442 h 9607550"/>
                <a:gd name="connsiteX96" fmla="*/ 258524 w 2287621"/>
                <a:gd name="connsiteY96" fmla="*/ 4500558 h 9607550"/>
                <a:gd name="connsiteX97" fmla="*/ 256549 w 2287621"/>
                <a:gd name="connsiteY97" fmla="*/ 4576006 h 9607550"/>
                <a:gd name="connsiteX98" fmla="*/ 255132 w 2287621"/>
                <a:gd name="connsiteY98" fmla="*/ 4651778 h 9607550"/>
                <a:gd name="connsiteX99" fmla="*/ 254281 w 2287621"/>
                <a:gd name="connsiteY99" fmla="*/ 4727863 h 9607550"/>
                <a:gd name="connsiteX100" fmla="*/ 254000 w 2287621"/>
                <a:gd name="connsiteY100" fmla="*/ 4803775 h 9607550"/>
                <a:gd name="connsiteX101" fmla="*/ 255147 w 2287621"/>
                <a:gd name="connsiteY101" fmla="*/ 4956728 h 9607550"/>
                <a:gd name="connsiteX102" fmla="*/ 256569 w 2287621"/>
                <a:gd name="connsiteY102" fmla="*/ 5032499 h 9607550"/>
                <a:gd name="connsiteX103" fmla="*/ 258552 w 2287621"/>
                <a:gd name="connsiteY103" fmla="*/ 5107949 h 9607550"/>
                <a:gd name="connsiteX104" fmla="*/ 261090 w 2287621"/>
                <a:gd name="connsiteY104" fmla="*/ 5183066 h 9607550"/>
                <a:gd name="connsiteX105" fmla="*/ 264180 w 2287621"/>
                <a:gd name="connsiteY105" fmla="*/ 5257838 h 9607550"/>
                <a:gd name="connsiteX106" fmla="*/ 267814 w 2287621"/>
                <a:gd name="connsiteY106" fmla="*/ 5332262 h 9607550"/>
                <a:gd name="connsiteX107" fmla="*/ 271992 w 2287621"/>
                <a:gd name="connsiteY107" fmla="*/ 5406321 h 9607550"/>
                <a:gd name="connsiteX108" fmla="*/ 276707 w 2287621"/>
                <a:gd name="connsiteY108" fmla="*/ 5480008 h 9607550"/>
                <a:gd name="connsiteX109" fmla="*/ 281955 w 2287621"/>
                <a:gd name="connsiteY109" fmla="*/ 5553314 h 9607550"/>
                <a:gd name="connsiteX110" fmla="*/ 287732 w 2287621"/>
                <a:gd name="connsiteY110" fmla="*/ 5626228 h 9607550"/>
                <a:gd name="connsiteX111" fmla="*/ 294032 w 2287621"/>
                <a:gd name="connsiteY111" fmla="*/ 5698741 h 9607550"/>
                <a:gd name="connsiteX112" fmla="*/ 300852 w 2287621"/>
                <a:gd name="connsiteY112" fmla="*/ 5770841 h 9607550"/>
                <a:gd name="connsiteX113" fmla="*/ 308186 w 2287621"/>
                <a:gd name="connsiteY113" fmla="*/ 5842521 h 9607550"/>
                <a:gd name="connsiteX114" fmla="*/ 316032 w 2287621"/>
                <a:gd name="connsiteY114" fmla="*/ 5913769 h 9607550"/>
                <a:gd name="connsiteX115" fmla="*/ 324382 w 2287621"/>
                <a:gd name="connsiteY115" fmla="*/ 5984577 h 9607550"/>
                <a:gd name="connsiteX116" fmla="*/ 333234 w 2287621"/>
                <a:gd name="connsiteY116" fmla="*/ 6054931 h 9607550"/>
                <a:gd name="connsiteX117" fmla="*/ 342582 w 2287621"/>
                <a:gd name="connsiteY117" fmla="*/ 6124828 h 9607550"/>
                <a:gd name="connsiteX118" fmla="*/ 352423 w 2287621"/>
                <a:gd name="connsiteY118" fmla="*/ 6194251 h 9607550"/>
                <a:gd name="connsiteX119" fmla="*/ 362750 w 2287621"/>
                <a:gd name="connsiteY119" fmla="*/ 6263193 h 9607550"/>
                <a:gd name="connsiteX120" fmla="*/ 373560 w 2287621"/>
                <a:gd name="connsiteY120" fmla="*/ 6331647 h 9607550"/>
                <a:gd name="connsiteX121" fmla="*/ 384848 w 2287621"/>
                <a:gd name="connsiteY121" fmla="*/ 6399597 h 9607550"/>
                <a:gd name="connsiteX122" fmla="*/ 396610 w 2287621"/>
                <a:gd name="connsiteY122" fmla="*/ 6467037 h 9607550"/>
                <a:gd name="connsiteX123" fmla="*/ 408840 w 2287621"/>
                <a:gd name="connsiteY123" fmla="*/ 6533958 h 9607550"/>
                <a:gd name="connsiteX124" fmla="*/ 421535 w 2287621"/>
                <a:gd name="connsiteY124" fmla="*/ 6600346 h 9607550"/>
                <a:gd name="connsiteX125" fmla="*/ 434688 w 2287621"/>
                <a:gd name="connsiteY125" fmla="*/ 6666194 h 9607550"/>
                <a:gd name="connsiteX126" fmla="*/ 448296 w 2287621"/>
                <a:gd name="connsiteY126" fmla="*/ 6731492 h 9607550"/>
                <a:gd name="connsiteX127" fmla="*/ 462354 w 2287621"/>
                <a:gd name="connsiteY127" fmla="*/ 6796228 h 9607550"/>
                <a:gd name="connsiteX128" fmla="*/ 476856 w 2287621"/>
                <a:gd name="connsiteY128" fmla="*/ 6860395 h 9607550"/>
                <a:gd name="connsiteX129" fmla="*/ 491799 w 2287621"/>
                <a:gd name="connsiteY129" fmla="*/ 6923980 h 9607550"/>
                <a:gd name="connsiteX130" fmla="*/ 507177 w 2287621"/>
                <a:gd name="connsiteY130" fmla="*/ 6986974 h 9607550"/>
                <a:gd name="connsiteX131" fmla="*/ 522986 w 2287621"/>
                <a:gd name="connsiteY131" fmla="*/ 7049367 h 9607550"/>
                <a:gd name="connsiteX132" fmla="*/ 539220 w 2287621"/>
                <a:gd name="connsiteY132" fmla="*/ 7111149 h 9607550"/>
                <a:gd name="connsiteX133" fmla="*/ 555875 w 2287621"/>
                <a:gd name="connsiteY133" fmla="*/ 7172311 h 9607550"/>
                <a:gd name="connsiteX134" fmla="*/ 572946 w 2287621"/>
                <a:gd name="connsiteY134" fmla="*/ 7232840 h 9607550"/>
                <a:gd name="connsiteX135" fmla="*/ 590427 w 2287621"/>
                <a:gd name="connsiteY135" fmla="*/ 7292729 h 9607550"/>
                <a:gd name="connsiteX136" fmla="*/ 608315 w 2287621"/>
                <a:gd name="connsiteY136" fmla="*/ 7351967 h 9607550"/>
                <a:gd name="connsiteX137" fmla="*/ 626603 w 2287621"/>
                <a:gd name="connsiteY137" fmla="*/ 7410543 h 9607550"/>
                <a:gd name="connsiteX138" fmla="*/ 645287 w 2287621"/>
                <a:gd name="connsiteY138" fmla="*/ 7468446 h 9607550"/>
                <a:gd name="connsiteX139" fmla="*/ 664362 w 2287621"/>
                <a:gd name="connsiteY139" fmla="*/ 7525670 h 9607550"/>
                <a:gd name="connsiteX140" fmla="*/ 683822 w 2287621"/>
                <a:gd name="connsiteY140" fmla="*/ 7582200 h 9607550"/>
                <a:gd name="connsiteX141" fmla="*/ 703662 w 2287621"/>
                <a:gd name="connsiteY141" fmla="*/ 7638029 h 9607550"/>
                <a:gd name="connsiteX142" fmla="*/ 723877 w 2287621"/>
                <a:gd name="connsiteY142" fmla="*/ 7693146 h 9607550"/>
                <a:gd name="connsiteX143" fmla="*/ 744461 w 2287621"/>
                <a:gd name="connsiteY143" fmla="*/ 7747538 h 9607550"/>
                <a:gd name="connsiteX144" fmla="*/ 765410 w 2287621"/>
                <a:gd name="connsiteY144" fmla="*/ 7801200 h 9607550"/>
                <a:gd name="connsiteX145" fmla="*/ 786718 w 2287621"/>
                <a:gd name="connsiteY145" fmla="*/ 7854119 h 9607550"/>
                <a:gd name="connsiteX146" fmla="*/ 808379 w 2287621"/>
                <a:gd name="connsiteY146" fmla="*/ 7906284 h 9607550"/>
                <a:gd name="connsiteX147" fmla="*/ 830389 w 2287621"/>
                <a:gd name="connsiteY147" fmla="*/ 7957686 h 9607550"/>
                <a:gd name="connsiteX148" fmla="*/ 852740 w 2287621"/>
                <a:gd name="connsiteY148" fmla="*/ 8008314 h 9607550"/>
                <a:gd name="connsiteX149" fmla="*/ 875429 w 2287621"/>
                <a:gd name="connsiteY149" fmla="*/ 8058159 h 9607550"/>
                <a:gd name="connsiteX150" fmla="*/ 898448 w 2287621"/>
                <a:gd name="connsiteY150" fmla="*/ 8107211 h 9607550"/>
                <a:gd name="connsiteX151" fmla="*/ 921792 w 2287621"/>
                <a:gd name="connsiteY151" fmla="*/ 8155457 h 9607550"/>
                <a:gd name="connsiteX152" fmla="*/ 945455 w 2287621"/>
                <a:gd name="connsiteY152" fmla="*/ 8202892 h 9607550"/>
                <a:gd name="connsiteX153" fmla="*/ 969431 w 2287621"/>
                <a:gd name="connsiteY153" fmla="*/ 8249498 h 9607550"/>
                <a:gd name="connsiteX154" fmla="*/ 993714 w 2287621"/>
                <a:gd name="connsiteY154" fmla="*/ 8295271 h 9607550"/>
                <a:gd name="connsiteX155" fmla="*/ 1018299 w 2287621"/>
                <a:gd name="connsiteY155" fmla="*/ 8340203 h 9607550"/>
                <a:gd name="connsiteX156" fmla="*/ 1043176 w 2287621"/>
                <a:gd name="connsiteY156" fmla="*/ 8384274 h 9607550"/>
                <a:gd name="connsiteX157" fmla="*/ 1068342 w 2287621"/>
                <a:gd name="connsiteY157" fmla="*/ 8427482 h 9607550"/>
                <a:gd name="connsiteX158" fmla="*/ 1093791 w 2287621"/>
                <a:gd name="connsiteY158" fmla="*/ 8469818 h 9607550"/>
                <a:gd name="connsiteX159" fmla="*/ 1119513 w 2287621"/>
                <a:gd name="connsiteY159" fmla="*/ 8511265 h 9607550"/>
                <a:gd name="connsiteX160" fmla="*/ 1145503 w 2287621"/>
                <a:gd name="connsiteY160" fmla="*/ 8551818 h 9607550"/>
                <a:gd name="connsiteX161" fmla="*/ 1171755 w 2287621"/>
                <a:gd name="connsiteY161" fmla="*/ 8591467 h 9607550"/>
                <a:gd name="connsiteX162" fmla="*/ 1198262 w 2287621"/>
                <a:gd name="connsiteY162" fmla="*/ 8630203 h 9607550"/>
                <a:gd name="connsiteX163" fmla="*/ 1225013 w 2287621"/>
                <a:gd name="connsiteY163" fmla="*/ 8668010 h 9607550"/>
                <a:gd name="connsiteX164" fmla="*/ 1252005 w 2287621"/>
                <a:gd name="connsiteY164" fmla="*/ 8704886 h 9607550"/>
                <a:gd name="connsiteX165" fmla="*/ 1279229 w 2287621"/>
                <a:gd name="connsiteY165" fmla="*/ 8740818 h 9607550"/>
                <a:gd name="connsiteX166" fmla="*/ 1306677 w 2287621"/>
                <a:gd name="connsiteY166" fmla="*/ 8775797 h 9607550"/>
                <a:gd name="connsiteX167" fmla="*/ 1334342 w 2287621"/>
                <a:gd name="connsiteY167" fmla="*/ 8809818 h 9607550"/>
                <a:gd name="connsiteX168" fmla="*/ 1362214 w 2287621"/>
                <a:gd name="connsiteY168" fmla="*/ 8842862 h 9607550"/>
                <a:gd name="connsiteX169" fmla="*/ 1390289 w 2287621"/>
                <a:gd name="connsiteY169" fmla="*/ 8874930 h 9607550"/>
                <a:gd name="connsiteX170" fmla="*/ 1418556 w 2287621"/>
                <a:gd name="connsiteY170" fmla="*/ 8906011 h 9607550"/>
                <a:gd name="connsiteX171" fmla="*/ 1447004 w 2287621"/>
                <a:gd name="connsiteY171" fmla="*/ 8936090 h 9607550"/>
                <a:gd name="connsiteX172" fmla="*/ 1475631 w 2287621"/>
                <a:gd name="connsiteY172" fmla="*/ 8965171 h 9607550"/>
                <a:gd name="connsiteX173" fmla="*/ 1504425 w 2287621"/>
                <a:gd name="connsiteY173" fmla="*/ 8993239 h 9607550"/>
                <a:gd name="connsiteX174" fmla="*/ 1533377 w 2287621"/>
                <a:gd name="connsiteY174" fmla="*/ 9020287 h 9607550"/>
                <a:gd name="connsiteX175" fmla="*/ 1562479 w 2287621"/>
                <a:gd name="connsiteY175" fmla="*/ 9046310 h 9607550"/>
                <a:gd name="connsiteX176" fmla="*/ 1591721 w 2287621"/>
                <a:gd name="connsiteY176" fmla="*/ 9071299 h 9607550"/>
                <a:gd name="connsiteX177" fmla="*/ 1621099 w 2287621"/>
                <a:gd name="connsiteY177" fmla="*/ 9095251 h 9607550"/>
                <a:gd name="connsiteX178" fmla="*/ 1650600 w 2287621"/>
                <a:gd name="connsiteY178" fmla="*/ 9118158 h 9607550"/>
                <a:gd name="connsiteX179" fmla="*/ 1680220 w 2287621"/>
                <a:gd name="connsiteY179" fmla="*/ 9140020 h 9607550"/>
                <a:gd name="connsiteX180" fmla="*/ 1709945 w 2287621"/>
                <a:gd name="connsiteY180" fmla="*/ 9160826 h 9607550"/>
                <a:gd name="connsiteX181" fmla="*/ 1739775 w 2287621"/>
                <a:gd name="connsiteY181" fmla="*/ 9180578 h 9607550"/>
                <a:gd name="connsiteX182" fmla="*/ 1769696 w 2287621"/>
                <a:gd name="connsiteY182" fmla="*/ 9199266 h 9607550"/>
                <a:gd name="connsiteX183" fmla="*/ 1799708 w 2287621"/>
                <a:gd name="connsiteY183" fmla="*/ 9216896 h 9607550"/>
                <a:gd name="connsiteX184" fmla="*/ 1829799 w 2287621"/>
                <a:gd name="connsiteY184" fmla="*/ 9233459 h 9607550"/>
                <a:gd name="connsiteX185" fmla="*/ 1859968 w 2287621"/>
                <a:gd name="connsiteY185" fmla="*/ 9248958 h 9607550"/>
                <a:gd name="connsiteX186" fmla="*/ 1890205 w 2287621"/>
                <a:gd name="connsiteY186" fmla="*/ 9263386 h 9607550"/>
                <a:gd name="connsiteX187" fmla="*/ 1920516 w 2287621"/>
                <a:gd name="connsiteY187" fmla="*/ 9276749 h 9607550"/>
                <a:gd name="connsiteX188" fmla="*/ 1950887 w 2287621"/>
                <a:gd name="connsiteY188" fmla="*/ 9289042 h 9607550"/>
                <a:gd name="connsiteX189" fmla="*/ 1981326 w 2287621"/>
                <a:gd name="connsiteY189" fmla="*/ 9300267 h 9607550"/>
                <a:gd name="connsiteX190" fmla="*/ 2011828 w 2287621"/>
                <a:gd name="connsiteY190" fmla="*/ 9310423 h 9607550"/>
                <a:gd name="connsiteX191" fmla="*/ 2042395 w 2287621"/>
                <a:gd name="connsiteY191" fmla="*/ 9319511 h 9607550"/>
                <a:gd name="connsiteX192" fmla="*/ 2073032 w 2287621"/>
                <a:gd name="connsiteY192" fmla="*/ 9327530 h 9607550"/>
                <a:gd name="connsiteX193" fmla="*/ 2103739 w 2287621"/>
                <a:gd name="connsiteY193" fmla="*/ 9334478 h 9607550"/>
                <a:gd name="connsiteX194" fmla="*/ 2134521 w 2287621"/>
                <a:gd name="connsiteY194" fmla="*/ 9340355 h 9607550"/>
                <a:gd name="connsiteX195" fmla="*/ 2165392 w 2287621"/>
                <a:gd name="connsiteY195" fmla="*/ 9345161 h 9607550"/>
                <a:gd name="connsiteX196" fmla="*/ 2196347 w 2287621"/>
                <a:gd name="connsiteY196" fmla="*/ 9348888 h 9607550"/>
                <a:gd name="connsiteX197" fmla="*/ 2227401 w 2287621"/>
                <a:gd name="connsiteY197" fmla="*/ 9351536 h 9607550"/>
                <a:gd name="connsiteX198" fmla="*/ 2258567 w 2287621"/>
                <a:gd name="connsiteY198" fmla="*/ 9353100 h 9607550"/>
                <a:gd name="connsiteX199" fmla="*/ 2287621 w 2287621"/>
                <a:gd name="connsiteY199" fmla="*/ 9353550 h 9607550"/>
                <a:gd name="connsiteX200" fmla="*/ 2287621 w 2287621"/>
                <a:gd name="connsiteY200" fmla="*/ 9607550 h 9607550"/>
                <a:gd name="connsiteX201" fmla="*/ 2245215 w 2287621"/>
                <a:gd name="connsiteY201" fmla="*/ 9606748 h 9607550"/>
                <a:gd name="connsiteX202" fmla="*/ 2205201 w 2287621"/>
                <a:gd name="connsiteY202" fmla="*/ 9604564 h 9607550"/>
                <a:gd name="connsiteX203" fmla="*/ 2165365 w 2287621"/>
                <a:gd name="connsiteY203" fmla="*/ 9600992 h 9607550"/>
                <a:gd name="connsiteX204" fmla="*/ 2125727 w 2287621"/>
                <a:gd name="connsiteY204" fmla="*/ 9596045 h 9607550"/>
                <a:gd name="connsiteX205" fmla="*/ 2086311 w 2287621"/>
                <a:gd name="connsiteY205" fmla="*/ 9589738 h 9607550"/>
                <a:gd name="connsiteX206" fmla="*/ 2047124 w 2287621"/>
                <a:gd name="connsiteY206" fmla="*/ 9582088 h 9607550"/>
                <a:gd name="connsiteX207" fmla="*/ 2008183 w 2287621"/>
                <a:gd name="connsiteY207" fmla="*/ 9573112 h 9607550"/>
                <a:gd name="connsiteX208" fmla="*/ 1969508 w 2287621"/>
                <a:gd name="connsiteY208" fmla="*/ 9562828 h 9607550"/>
                <a:gd name="connsiteX209" fmla="*/ 1931104 w 2287621"/>
                <a:gd name="connsiteY209" fmla="*/ 9551255 h 9607550"/>
                <a:gd name="connsiteX210" fmla="*/ 1892987 w 2287621"/>
                <a:gd name="connsiteY210" fmla="*/ 9538411 h 9607550"/>
                <a:gd name="connsiteX211" fmla="*/ 1855167 w 2287621"/>
                <a:gd name="connsiteY211" fmla="*/ 9524316 h 9607550"/>
                <a:gd name="connsiteX212" fmla="*/ 1817649 w 2287621"/>
                <a:gd name="connsiteY212" fmla="*/ 9508988 h 9607550"/>
                <a:gd name="connsiteX213" fmla="*/ 1780449 w 2287621"/>
                <a:gd name="connsiteY213" fmla="*/ 9492448 h 9607550"/>
                <a:gd name="connsiteX214" fmla="*/ 1743559 w 2287621"/>
                <a:gd name="connsiteY214" fmla="*/ 9474712 h 9607550"/>
                <a:gd name="connsiteX215" fmla="*/ 1706999 w 2287621"/>
                <a:gd name="connsiteY215" fmla="*/ 9455802 h 9607550"/>
                <a:gd name="connsiteX216" fmla="*/ 1670764 w 2287621"/>
                <a:gd name="connsiteY216" fmla="*/ 9435733 h 9607550"/>
                <a:gd name="connsiteX217" fmla="*/ 1634865 w 2287621"/>
                <a:gd name="connsiteY217" fmla="*/ 9414526 h 9607550"/>
                <a:gd name="connsiteX218" fmla="*/ 1599295 w 2287621"/>
                <a:gd name="connsiteY218" fmla="*/ 9392194 h 9607550"/>
                <a:gd name="connsiteX219" fmla="*/ 1564067 w 2287621"/>
                <a:gd name="connsiteY219" fmla="*/ 9368758 h 9607550"/>
                <a:gd name="connsiteX220" fmla="*/ 1529175 w 2287621"/>
                <a:gd name="connsiteY220" fmla="*/ 9344230 h 9607550"/>
                <a:gd name="connsiteX221" fmla="*/ 1494626 w 2287621"/>
                <a:gd name="connsiteY221" fmla="*/ 9318630 h 9607550"/>
                <a:gd name="connsiteX222" fmla="*/ 1460417 w 2287621"/>
                <a:gd name="connsiteY222" fmla="*/ 9291968 h 9607550"/>
                <a:gd name="connsiteX223" fmla="*/ 1426550 w 2287621"/>
                <a:gd name="connsiteY223" fmla="*/ 9264261 h 9607550"/>
                <a:gd name="connsiteX224" fmla="*/ 1393024 w 2287621"/>
                <a:gd name="connsiteY224" fmla="*/ 9235522 h 9607550"/>
                <a:gd name="connsiteX225" fmla="*/ 1359843 w 2287621"/>
                <a:gd name="connsiteY225" fmla="*/ 9205765 h 9607550"/>
                <a:gd name="connsiteX226" fmla="*/ 1327005 w 2287621"/>
                <a:gd name="connsiteY226" fmla="*/ 9175003 h 9607550"/>
                <a:gd name="connsiteX227" fmla="*/ 1294511 w 2287621"/>
                <a:gd name="connsiteY227" fmla="*/ 9143248 h 9607550"/>
                <a:gd name="connsiteX228" fmla="*/ 1262362 w 2287621"/>
                <a:gd name="connsiteY228" fmla="*/ 9110514 h 9607550"/>
                <a:gd name="connsiteX229" fmla="*/ 1230553 w 2287621"/>
                <a:gd name="connsiteY229" fmla="*/ 9076806 h 9607550"/>
                <a:gd name="connsiteX230" fmla="*/ 1199094 w 2287621"/>
                <a:gd name="connsiteY230" fmla="*/ 9042144 h 9607550"/>
                <a:gd name="connsiteX231" fmla="*/ 1167980 w 2287621"/>
                <a:gd name="connsiteY231" fmla="*/ 9006536 h 9607550"/>
                <a:gd name="connsiteX232" fmla="*/ 1137209 w 2287621"/>
                <a:gd name="connsiteY232" fmla="*/ 8969987 h 9607550"/>
                <a:gd name="connsiteX233" fmla="*/ 1106790 w 2287621"/>
                <a:gd name="connsiteY233" fmla="*/ 8932518 h 9607550"/>
                <a:gd name="connsiteX234" fmla="*/ 1076716 w 2287621"/>
                <a:gd name="connsiteY234" fmla="*/ 8894130 h 9607550"/>
                <a:gd name="connsiteX235" fmla="*/ 1046991 w 2287621"/>
                <a:gd name="connsiteY235" fmla="*/ 8854837 h 9607550"/>
                <a:gd name="connsiteX236" fmla="*/ 1017619 w 2287621"/>
                <a:gd name="connsiteY236" fmla="*/ 8814652 h 9607550"/>
                <a:gd name="connsiteX237" fmla="*/ 988595 w 2287621"/>
                <a:gd name="connsiteY237" fmla="*/ 8773577 h 9607550"/>
                <a:gd name="connsiteX238" fmla="*/ 959928 w 2287621"/>
                <a:gd name="connsiteY238" fmla="*/ 8731629 h 9607550"/>
                <a:gd name="connsiteX239" fmla="*/ 931617 w 2287621"/>
                <a:gd name="connsiteY239" fmla="*/ 8688815 h 9607550"/>
                <a:gd name="connsiteX240" fmla="*/ 903659 w 2287621"/>
                <a:gd name="connsiteY240" fmla="*/ 8645144 h 9607550"/>
                <a:gd name="connsiteX241" fmla="*/ 876062 w 2287621"/>
                <a:gd name="connsiteY241" fmla="*/ 8600624 h 9607550"/>
                <a:gd name="connsiteX242" fmla="*/ 848829 w 2287621"/>
                <a:gd name="connsiteY242" fmla="*/ 8555268 h 9607550"/>
                <a:gd name="connsiteX243" fmla="*/ 821957 w 2287621"/>
                <a:gd name="connsiteY243" fmla="*/ 8509084 h 9607550"/>
                <a:gd name="connsiteX244" fmla="*/ 795447 w 2287621"/>
                <a:gd name="connsiteY244" fmla="*/ 8462077 h 9607550"/>
                <a:gd name="connsiteX245" fmla="*/ 769311 w 2287621"/>
                <a:gd name="connsiteY245" fmla="*/ 8414264 h 9607550"/>
                <a:gd name="connsiteX246" fmla="*/ 743544 w 2287621"/>
                <a:gd name="connsiteY246" fmla="*/ 8365648 h 9607550"/>
                <a:gd name="connsiteX247" fmla="*/ 718148 w 2287621"/>
                <a:gd name="connsiteY247" fmla="*/ 8316238 h 9607550"/>
                <a:gd name="connsiteX248" fmla="*/ 693131 w 2287621"/>
                <a:gd name="connsiteY248" fmla="*/ 8266047 h 9607550"/>
                <a:gd name="connsiteX249" fmla="*/ 668492 w 2287621"/>
                <a:gd name="connsiteY249" fmla="*/ 8215082 h 9607550"/>
                <a:gd name="connsiteX250" fmla="*/ 644235 w 2287621"/>
                <a:gd name="connsiteY250" fmla="*/ 8163351 h 9607550"/>
                <a:gd name="connsiteX251" fmla="*/ 620364 w 2287621"/>
                <a:gd name="connsiteY251" fmla="*/ 8110866 h 9607550"/>
                <a:gd name="connsiteX252" fmla="*/ 596879 w 2287621"/>
                <a:gd name="connsiteY252" fmla="*/ 8057632 h 9607550"/>
                <a:gd name="connsiteX253" fmla="*/ 573787 w 2287621"/>
                <a:gd name="connsiteY253" fmla="*/ 8003661 h 9607550"/>
                <a:gd name="connsiteX254" fmla="*/ 551089 w 2287621"/>
                <a:gd name="connsiteY254" fmla="*/ 7948961 h 9607550"/>
                <a:gd name="connsiteX255" fmla="*/ 528791 w 2287621"/>
                <a:gd name="connsiteY255" fmla="*/ 7893543 h 9607550"/>
                <a:gd name="connsiteX256" fmla="*/ 506893 w 2287621"/>
                <a:gd name="connsiteY256" fmla="*/ 7837413 h 9607550"/>
                <a:gd name="connsiteX257" fmla="*/ 485400 w 2287621"/>
                <a:gd name="connsiteY257" fmla="*/ 7780581 h 9607550"/>
                <a:gd name="connsiteX258" fmla="*/ 464316 w 2287621"/>
                <a:gd name="connsiteY258" fmla="*/ 7723058 h 9607550"/>
                <a:gd name="connsiteX259" fmla="*/ 443644 w 2287621"/>
                <a:gd name="connsiteY259" fmla="*/ 7664850 h 9607550"/>
                <a:gd name="connsiteX260" fmla="*/ 423389 w 2287621"/>
                <a:gd name="connsiteY260" fmla="*/ 7605969 h 9607550"/>
                <a:gd name="connsiteX261" fmla="*/ 403553 w 2287621"/>
                <a:gd name="connsiteY261" fmla="*/ 7546423 h 9607550"/>
                <a:gd name="connsiteX262" fmla="*/ 384138 w 2287621"/>
                <a:gd name="connsiteY262" fmla="*/ 7486219 h 9607550"/>
                <a:gd name="connsiteX263" fmla="*/ 365152 w 2287621"/>
                <a:gd name="connsiteY263" fmla="*/ 7425369 h 9607550"/>
                <a:gd name="connsiteX264" fmla="*/ 346597 w 2287621"/>
                <a:gd name="connsiteY264" fmla="*/ 7363882 h 9607550"/>
                <a:gd name="connsiteX265" fmla="*/ 328476 w 2287621"/>
                <a:gd name="connsiteY265" fmla="*/ 7301765 h 9607550"/>
                <a:gd name="connsiteX266" fmla="*/ 310794 w 2287621"/>
                <a:gd name="connsiteY266" fmla="*/ 7239028 h 9607550"/>
                <a:gd name="connsiteX267" fmla="*/ 293555 w 2287621"/>
                <a:gd name="connsiteY267" fmla="*/ 7175682 h 9607550"/>
                <a:gd name="connsiteX268" fmla="*/ 276762 w 2287621"/>
                <a:gd name="connsiteY268" fmla="*/ 7111734 h 9607550"/>
                <a:gd name="connsiteX269" fmla="*/ 260419 w 2287621"/>
                <a:gd name="connsiteY269" fmla="*/ 7047194 h 9607550"/>
                <a:gd name="connsiteX270" fmla="*/ 244531 w 2287621"/>
                <a:gd name="connsiteY270" fmla="*/ 6982070 h 9607550"/>
                <a:gd name="connsiteX271" fmla="*/ 229102 w 2287621"/>
                <a:gd name="connsiteY271" fmla="*/ 6916374 h 9607550"/>
                <a:gd name="connsiteX272" fmla="*/ 214135 w 2287621"/>
                <a:gd name="connsiteY272" fmla="*/ 6850112 h 9607550"/>
                <a:gd name="connsiteX273" fmla="*/ 199635 w 2287621"/>
                <a:gd name="connsiteY273" fmla="*/ 6783296 h 9607550"/>
                <a:gd name="connsiteX274" fmla="*/ 185606 w 2287621"/>
                <a:gd name="connsiteY274" fmla="*/ 6715933 h 9607550"/>
                <a:gd name="connsiteX275" fmla="*/ 172051 w 2287621"/>
                <a:gd name="connsiteY275" fmla="*/ 6648033 h 9607550"/>
                <a:gd name="connsiteX276" fmla="*/ 158976 w 2287621"/>
                <a:gd name="connsiteY276" fmla="*/ 6579606 h 9607550"/>
                <a:gd name="connsiteX277" fmla="*/ 146385 w 2287621"/>
                <a:gd name="connsiteY277" fmla="*/ 6510662 h 9607550"/>
                <a:gd name="connsiteX278" fmla="*/ 134279 w 2287621"/>
                <a:gd name="connsiteY278" fmla="*/ 6441207 h 9607550"/>
                <a:gd name="connsiteX279" fmla="*/ 122667 w 2287621"/>
                <a:gd name="connsiteY279" fmla="*/ 6371252 h 9607550"/>
                <a:gd name="connsiteX280" fmla="*/ 111551 w 2287621"/>
                <a:gd name="connsiteY280" fmla="*/ 6300809 h 9607550"/>
                <a:gd name="connsiteX281" fmla="*/ 100934 w 2287621"/>
                <a:gd name="connsiteY281" fmla="*/ 6229883 h 9607550"/>
                <a:gd name="connsiteX282" fmla="*/ 90822 w 2287621"/>
                <a:gd name="connsiteY282" fmla="*/ 6158485 h 9607550"/>
                <a:gd name="connsiteX283" fmla="*/ 81220 w 2287621"/>
                <a:gd name="connsiteY283" fmla="*/ 6086626 h 9607550"/>
                <a:gd name="connsiteX284" fmla="*/ 72129 w 2287621"/>
                <a:gd name="connsiteY284" fmla="*/ 6014312 h 9607550"/>
                <a:gd name="connsiteX285" fmla="*/ 63556 w 2287621"/>
                <a:gd name="connsiteY285" fmla="*/ 5941556 h 9607550"/>
                <a:gd name="connsiteX286" fmla="*/ 55504 w 2287621"/>
                <a:gd name="connsiteY286" fmla="*/ 5868363 h 9607550"/>
                <a:gd name="connsiteX287" fmla="*/ 47979 w 2287621"/>
                <a:gd name="connsiteY287" fmla="*/ 5794747 h 9607550"/>
                <a:gd name="connsiteX288" fmla="*/ 40984 w 2287621"/>
                <a:gd name="connsiteY288" fmla="*/ 5720714 h 9607550"/>
                <a:gd name="connsiteX289" fmla="*/ 34524 w 2287621"/>
                <a:gd name="connsiteY289" fmla="*/ 5646276 h 9607550"/>
                <a:gd name="connsiteX290" fmla="*/ 28603 w 2287621"/>
                <a:gd name="connsiteY290" fmla="*/ 5571439 h 9607550"/>
                <a:gd name="connsiteX291" fmla="*/ 23225 w 2287621"/>
                <a:gd name="connsiteY291" fmla="*/ 5496215 h 9607550"/>
                <a:gd name="connsiteX292" fmla="*/ 18395 w 2287621"/>
                <a:gd name="connsiteY292" fmla="*/ 5420613 h 9607550"/>
                <a:gd name="connsiteX293" fmla="*/ 14117 w 2287621"/>
                <a:gd name="connsiteY293" fmla="*/ 5344641 h 9607550"/>
                <a:gd name="connsiteX294" fmla="*/ 10395 w 2287621"/>
                <a:gd name="connsiteY294" fmla="*/ 5268312 h 9607550"/>
                <a:gd name="connsiteX295" fmla="*/ 7234 w 2287621"/>
                <a:gd name="connsiteY295" fmla="*/ 5191630 h 9607550"/>
                <a:gd name="connsiteX296" fmla="*/ 4639 w 2287621"/>
                <a:gd name="connsiteY296" fmla="*/ 5114609 h 9607550"/>
                <a:gd name="connsiteX297" fmla="*/ 2614 w 2287621"/>
                <a:gd name="connsiteY297" fmla="*/ 5037256 h 9607550"/>
                <a:gd name="connsiteX298" fmla="*/ 1163 w 2287621"/>
                <a:gd name="connsiteY298" fmla="*/ 4959583 h 9607550"/>
                <a:gd name="connsiteX299" fmla="*/ 0 w 2287621"/>
                <a:gd name="connsiteY299" fmla="*/ 4803775 h 9607550"/>
                <a:gd name="connsiteX300" fmla="*/ 297 w 2287621"/>
                <a:gd name="connsiteY300" fmla="*/ 4725008 h 9607550"/>
                <a:gd name="connsiteX301" fmla="*/ 1177 w 2287621"/>
                <a:gd name="connsiteY301" fmla="*/ 4647021 h 9607550"/>
                <a:gd name="connsiteX302" fmla="*/ 2635 w 2287621"/>
                <a:gd name="connsiteY302" fmla="*/ 4569347 h 9607550"/>
                <a:gd name="connsiteX303" fmla="*/ 4668 w 2287621"/>
                <a:gd name="connsiteY303" fmla="*/ 4491993 h 9607550"/>
                <a:gd name="connsiteX304" fmla="*/ 7270 w 2287621"/>
                <a:gd name="connsiteY304" fmla="*/ 4414971 h 9607550"/>
                <a:gd name="connsiteX305" fmla="*/ 10438 w 2287621"/>
                <a:gd name="connsiteY305" fmla="*/ 4338288 h 9607550"/>
                <a:gd name="connsiteX306" fmla="*/ 14167 w 2287621"/>
                <a:gd name="connsiteY306" fmla="*/ 4261957 h 9607550"/>
                <a:gd name="connsiteX307" fmla="*/ 18452 w 2287621"/>
                <a:gd name="connsiteY307" fmla="*/ 4185984 h 9607550"/>
                <a:gd name="connsiteX308" fmla="*/ 23290 w 2287621"/>
                <a:gd name="connsiteY308" fmla="*/ 4110380 h 9607550"/>
                <a:gd name="connsiteX309" fmla="*/ 28675 w 2287621"/>
                <a:gd name="connsiteY309" fmla="*/ 4035155 h 9607550"/>
                <a:gd name="connsiteX310" fmla="*/ 34603 w 2287621"/>
                <a:gd name="connsiteY310" fmla="*/ 3960315 h 9607550"/>
                <a:gd name="connsiteX311" fmla="*/ 41072 w 2287621"/>
                <a:gd name="connsiteY311" fmla="*/ 3885874 h 9607550"/>
                <a:gd name="connsiteX312" fmla="*/ 48074 w 2287621"/>
                <a:gd name="connsiteY312" fmla="*/ 3811839 h 9607550"/>
                <a:gd name="connsiteX313" fmla="*/ 55607 w 2287621"/>
                <a:gd name="connsiteY313" fmla="*/ 3738220 h 9607550"/>
                <a:gd name="connsiteX314" fmla="*/ 63666 w 2287621"/>
                <a:gd name="connsiteY314" fmla="*/ 3665023 h 9607550"/>
                <a:gd name="connsiteX315" fmla="*/ 72247 w 2287621"/>
                <a:gd name="connsiteY315" fmla="*/ 3592263 h 9607550"/>
                <a:gd name="connsiteX316" fmla="*/ 81346 w 2287621"/>
                <a:gd name="connsiteY316" fmla="*/ 3519946 h 9607550"/>
                <a:gd name="connsiteX317" fmla="*/ 90957 w 2287621"/>
                <a:gd name="connsiteY317" fmla="*/ 3448081 h 9607550"/>
                <a:gd name="connsiteX318" fmla="*/ 101078 w 2287621"/>
                <a:gd name="connsiteY318" fmla="*/ 3376679 h 9607550"/>
                <a:gd name="connsiteX319" fmla="*/ 111703 w 2287621"/>
                <a:gd name="connsiteY319" fmla="*/ 3305748 h 9607550"/>
                <a:gd name="connsiteX320" fmla="*/ 122829 w 2287621"/>
                <a:gd name="connsiteY320" fmla="*/ 3235299 h 9607550"/>
                <a:gd name="connsiteX321" fmla="*/ 134451 w 2287621"/>
                <a:gd name="connsiteY321" fmla="*/ 3165340 h 9607550"/>
                <a:gd name="connsiteX322" fmla="*/ 146565 w 2287621"/>
                <a:gd name="connsiteY322" fmla="*/ 3095879 h 9607550"/>
                <a:gd name="connsiteX323" fmla="*/ 159166 w 2287621"/>
                <a:gd name="connsiteY323" fmla="*/ 3026926 h 9607550"/>
                <a:gd name="connsiteX324" fmla="*/ 172251 w 2287621"/>
                <a:gd name="connsiteY324" fmla="*/ 2958494 h 9607550"/>
                <a:gd name="connsiteX325" fmla="*/ 185816 w 2287621"/>
                <a:gd name="connsiteY325" fmla="*/ 2890587 h 9607550"/>
                <a:gd name="connsiteX326" fmla="*/ 199855 w 2287621"/>
                <a:gd name="connsiteY326" fmla="*/ 2823217 h 9607550"/>
                <a:gd name="connsiteX327" fmla="*/ 214367 w 2287621"/>
                <a:gd name="connsiteY327" fmla="*/ 2756393 h 9607550"/>
                <a:gd name="connsiteX328" fmla="*/ 229344 w 2287621"/>
                <a:gd name="connsiteY328" fmla="*/ 2690124 h 9607550"/>
                <a:gd name="connsiteX329" fmla="*/ 244785 w 2287621"/>
                <a:gd name="connsiteY329" fmla="*/ 2624418 h 9607550"/>
                <a:gd name="connsiteX330" fmla="*/ 260685 w 2287621"/>
                <a:gd name="connsiteY330" fmla="*/ 2559285 h 9607550"/>
                <a:gd name="connsiteX331" fmla="*/ 277040 w 2287621"/>
                <a:gd name="connsiteY331" fmla="*/ 2494736 h 9607550"/>
                <a:gd name="connsiteX332" fmla="*/ 293846 w 2287621"/>
                <a:gd name="connsiteY332" fmla="*/ 2430778 h 9607550"/>
                <a:gd name="connsiteX333" fmla="*/ 311099 w 2287621"/>
                <a:gd name="connsiteY333" fmla="*/ 2367421 h 9607550"/>
                <a:gd name="connsiteX334" fmla="*/ 328795 w 2287621"/>
                <a:gd name="connsiteY334" fmla="*/ 2304674 h 9607550"/>
                <a:gd name="connsiteX335" fmla="*/ 346930 w 2287621"/>
                <a:gd name="connsiteY335" fmla="*/ 2242546 h 9607550"/>
                <a:gd name="connsiteX336" fmla="*/ 365501 w 2287621"/>
                <a:gd name="connsiteY336" fmla="*/ 2181045 h 9607550"/>
                <a:gd name="connsiteX337" fmla="*/ 384503 w 2287621"/>
                <a:gd name="connsiteY337" fmla="*/ 2120184 h 9607550"/>
                <a:gd name="connsiteX338" fmla="*/ 403933 w 2287621"/>
                <a:gd name="connsiteY338" fmla="*/ 2059968 h 9607550"/>
                <a:gd name="connsiteX339" fmla="*/ 423786 w 2287621"/>
                <a:gd name="connsiteY339" fmla="*/ 2000408 h 9607550"/>
                <a:gd name="connsiteX340" fmla="*/ 444060 w 2287621"/>
                <a:gd name="connsiteY340" fmla="*/ 1941512 h 9607550"/>
                <a:gd name="connsiteX341" fmla="*/ 464750 w 2287621"/>
                <a:gd name="connsiteY341" fmla="*/ 1883291 h 9607550"/>
                <a:gd name="connsiteX342" fmla="*/ 485853 w 2287621"/>
                <a:gd name="connsiteY342" fmla="*/ 1825751 h 9607550"/>
                <a:gd name="connsiteX343" fmla="*/ 507367 w 2287621"/>
                <a:gd name="connsiteY343" fmla="*/ 1768905 h 9607550"/>
                <a:gd name="connsiteX344" fmla="*/ 529285 w 2287621"/>
                <a:gd name="connsiteY344" fmla="*/ 1712759 h 9607550"/>
                <a:gd name="connsiteX345" fmla="*/ 551607 w 2287621"/>
                <a:gd name="connsiteY345" fmla="*/ 1657323 h 9607550"/>
                <a:gd name="connsiteX346" fmla="*/ 574328 w 2287621"/>
                <a:gd name="connsiteY346" fmla="*/ 1602607 h 9607550"/>
                <a:gd name="connsiteX347" fmla="*/ 597445 w 2287621"/>
                <a:gd name="connsiteY347" fmla="*/ 1548617 h 9607550"/>
                <a:gd name="connsiteX348" fmla="*/ 620954 w 2287621"/>
                <a:gd name="connsiteY348" fmla="*/ 1495366 h 9607550"/>
                <a:gd name="connsiteX349" fmla="*/ 644853 w 2287621"/>
                <a:gd name="connsiteY349" fmla="*/ 1442861 h 9607550"/>
                <a:gd name="connsiteX350" fmla="*/ 669138 w 2287621"/>
                <a:gd name="connsiteY350" fmla="*/ 1391112 h 9607550"/>
                <a:gd name="connsiteX351" fmla="*/ 693807 w 2287621"/>
                <a:gd name="connsiteY351" fmla="*/ 1340124 h 9607550"/>
                <a:gd name="connsiteX352" fmla="*/ 718857 w 2287621"/>
                <a:gd name="connsiteY352" fmla="*/ 1289913 h 9607550"/>
                <a:gd name="connsiteX353" fmla="*/ 744284 w 2287621"/>
                <a:gd name="connsiteY353" fmla="*/ 1240484 h 9607550"/>
                <a:gd name="connsiteX354" fmla="*/ 770087 w 2287621"/>
                <a:gd name="connsiteY354" fmla="*/ 1191845 h 9607550"/>
                <a:gd name="connsiteX355" fmla="*/ 796261 w 2287621"/>
                <a:gd name="connsiteY355" fmla="*/ 1144008 h 9607550"/>
                <a:gd name="connsiteX356" fmla="*/ 822807 w 2287621"/>
                <a:gd name="connsiteY356" fmla="*/ 1096980 h 9607550"/>
                <a:gd name="connsiteX357" fmla="*/ 849720 w 2287621"/>
                <a:gd name="connsiteY357" fmla="*/ 1050772 h 9607550"/>
                <a:gd name="connsiteX358" fmla="*/ 876999 w 2287621"/>
                <a:gd name="connsiteY358" fmla="*/ 1005392 h 9607550"/>
                <a:gd name="connsiteX359" fmla="*/ 904642 w 2287621"/>
                <a:gd name="connsiteY359" fmla="*/ 960849 h 9607550"/>
                <a:gd name="connsiteX360" fmla="*/ 932645 w 2287621"/>
                <a:gd name="connsiteY360" fmla="*/ 917154 h 9607550"/>
                <a:gd name="connsiteX361" fmla="*/ 961009 w 2287621"/>
                <a:gd name="connsiteY361" fmla="*/ 874315 h 9607550"/>
                <a:gd name="connsiteX362" fmla="*/ 989729 w 2287621"/>
                <a:gd name="connsiteY362" fmla="*/ 832343 h 9607550"/>
                <a:gd name="connsiteX363" fmla="*/ 1018807 w 2287621"/>
                <a:gd name="connsiteY363" fmla="*/ 791245 h 9607550"/>
                <a:gd name="connsiteX364" fmla="*/ 1048241 w 2287621"/>
                <a:gd name="connsiteY364" fmla="*/ 751034 h 9607550"/>
                <a:gd name="connsiteX365" fmla="*/ 1078026 w 2287621"/>
                <a:gd name="connsiteY365" fmla="*/ 711719 h 9607550"/>
                <a:gd name="connsiteX366" fmla="*/ 1108166 w 2287621"/>
                <a:gd name="connsiteY366" fmla="*/ 673308 h 9607550"/>
                <a:gd name="connsiteX367" fmla="*/ 1138657 w 2287621"/>
                <a:gd name="connsiteY367" fmla="*/ 635814 h 9607550"/>
                <a:gd name="connsiteX368" fmla="*/ 1169498 w 2287621"/>
                <a:gd name="connsiteY368" fmla="*/ 599246 h 9607550"/>
                <a:gd name="connsiteX369" fmla="*/ 1200691 w 2287621"/>
                <a:gd name="connsiteY369" fmla="*/ 563614 h 9607550"/>
                <a:gd name="connsiteX370" fmla="*/ 1232231 w 2287621"/>
                <a:gd name="connsiteY370" fmla="*/ 528934 h 9607550"/>
                <a:gd name="connsiteX371" fmla="*/ 1264121 w 2287621"/>
                <a:gd name="connsiteY371" fmla="*/ 495210 h 9607550"/>
                <a:gd name="connsiteX372" fmla="*/ 1296360 w 2287621"/>
                <a:gd name="connsiteY372" fmla="*/ 462459 h 9607550"/>
                <a:gd name="connsiteX373" fmla="*/ 1328947 w 2287621"/>
                <a:gd name="connsiteY373" fmla="*/ 430691 h 9607550"/>
                <a:gd name="connsiteX374" fmla="*/ 1361882 w 2287621"/>
                <a:gd name="connsiteY374" fmla="*/ 399919 h 9607550"/>
                <a:gd name="connsiteX375" fmla="*/ 1395164 w 2287621"/>
                <a:gd name="connsiteY375" fmla="*/ 370155 h 9607550"/>
                <a:gd name="connsiteX376" fmla="*/ 1428793 w 2287621"/>
                <a:gd name="connsiteY376" fmla="*/ 341413 h 9607550"/>
                <a:gd name="connsiteX377" fmla="*/ 1462769 w 2287621"/>
                <a:gd name="connsiteY377" fmla="*/ 313707 h 9607550"/>
                <a:gd name="connsiteX378" fmla="*/ 1497090 w 2287621"/>
                <a:gd name="connsiteY378" fmla="*/ 287052 h 9607550"/>
                <a:gd name="connsiteX379" fmla="*/ 1531756 w 2287621"/>
                <a:gd name="connsiteY379" fmla="*/ 261461 h 9607550"/>
                <a:gd name="connsiteX380" fmla="*/ 1566765 w 2287621"/>
                <a:gd name="connsiteY380" fmla="*/ 236950 h 9607550"/>
                <a:gd name="connsiteX381" fmla="*/ 1602118 w 2287621"/>
                <a:gd name="connsiteY381" fmla="*/ 213536 h 9607550"/>
                <a:gd name="connsiteX382" fmla="*/ 1637807 w 2287621"/>
                <a:gd name="connsiteY382" fmla="*/ 191236 h 9607550"/>
                <a:gd name="connsiteX383" fmla="*/ 1673833 w 2287621"/>
                <a:gd name="connsiteY383" fmla="*/ 170066 h 9607550"/>
                <a:gd name="connsiteX384" fmla="*/ 1710194 w 2287621"/>
                <a:gd name="connsiteY384" fmla="*/ 150042 h 9607550"/>
                <a:gd name="connsiteX385" fmla="*/ 1746882 w 2287621"/>
                <a:gd name="connsiteY385" fmla="*/ 131186 h 9607550"/>
                <a:gd name="connsiteX386" fmla="*/ 1783892 w 2287621"/>
                <a:gd name="connsiteY386" fmla="*/ 113514 h 9607550"/>
                <a:gd name="connsiteX387" fmla="*/ 1821220 w 2287621"/>
                <a:gd name="connsiteY387" fmla="*/ 97046 h 9607550"/>
                <a:gd name="connsiteX388" fmla="*/ 1858857 w 2287621"/>
                <a:gd name="connsiteY388" fmla="*/ 81800 h 9607550"/>
                <a:gd name="connsiteX389" fmla="*/ 1896793 w 2287621"/>
                <a:gd name="connsiteY389" fmla="*/ 67796 h 9607550"/>
                <a:gd name="connsiteX390" fmla="*/ 1935020 w 2287621"/>
                <a:gd name="connsiteY390" fmla="*/ 55053 h 9607550"/>
                <a:gd name="connsiteX391" fmla="*/ 1973526 w 2287621"/>
                <a:gd name="connsiteY391" fmla="*/ 43590 h 9607550"/>
                <a:gd name="connsiteX392" fmla="*/ 2012298 w 2287621"/>
                <a:gd name="connsiteY392" fmla="*/ 33425 h 9607550"/>
                <a:gd name="connsiteX393" fmla="*/ 2051322 w 2287621"/>
                <a:gd name="connsiteY393" fmla="*/ 24577 h 9607550"/>
                <a:gd name="connsiteX394" fmla="*/ 2090584 w 2287621"/>
                <a:gd name="connsiteY394" fmla="*/ 17061 h 9607550"/>
                <a:gd name="connsiteX395" fmla="*/ 2130066 w 2287621"/>
                <a:gd name="connsiteY395" fmla="*/ 10897 h 9607550"/>
                <a:gd name="connsiteX396" fmla="*/ 2169752 w 2287621"/>
                <a:gd name="connsiteY396" fmla="*/ 6097 h 9607550"/>
                <a:gd name="connsiteX397" fmla="*/ 2209623 w 2287621"/>
                <a:gd name="connsiteY397" fmla="*/ 2676 h 960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</a:cxnLst>
              <a:rect l="l" t="t" r="r" b="b"/>
              <a:pathLst>
                <a:path w="2287621" h="9607550">
                  <a:moveTo>
                    <a:pt x="2287621" y="0"/>
                  </a:moveTo>
                  <a:lnTo>
                    <a:pt x="2287621" y="254000"/>
                  </a:lnTo>
                  <a:lnTo>
                    <a:pt x="2222974" y="256324"/>
                  </a:lnTo>
                  <a:lnTo>
                    <a:pt x="2191955" y="259124"/>
                  </a:lnTo>
                  <a:lnTo>
                    <a:pt x="2161049" y="263000"/>
                  </a:lnTo>
                  <a:lnTo>
                    <a:pt x="2130245" y="267946"/>
                  </a:lnTo>
                  <a:lnTo>
                    <a:pt x="2099536" y="273959"/>
                  </a:lnTo>
                  <a:lnTo>
                    <a:pt x="2068913" y="281035"/>
                  </a:lnTo>
                  <a:lnTo>
                    <a:pt x="2038373" y="289172"/>
                  </a:lnTo>
                  <a:lnTo>
                    <a:pt x="2007910" y="298370"/>
                  </a:lnTo>
                  <a:lnTo>
                    <a:pt x="1977517" y="308627"/>
                  </a:lnTo>
                  <a:lnTo>
                    <a:pt x="1947194" y="319944"/>
                  </a:lnTo>
                  <a:lnTo>
                    <a:pt x="1916941" y="332319"/>
                  </a:lnTo>
                  <a:lnTo>
                    <a:pt x="1886757" y="345753"/>
                  </a:lnTo>
                  <a:lnTo>
                    <a:pt x="1856642" y="360246"/>
                  </a:lnTo>
                  <a:lnTo>
                    <a:pt x="1826599" y="375798"/>
                  </a:lnTo>
                  <a:lnTo>
                    <a:pt x="1796635" y="392407"/>
                  </a:lnTo>
                  <a:lnTo>
                    <a:pt x="1766751" y="410073"/>
                  </a:lnTo>
                  <a:lnTo>
                    <a:pt x="1736950" y="428794"/>
                  </a:lnTo>
                  <a:lnTo>
                    <a:pt x="1707244" y="448568"/>
                  </a:lnTo>
                  <a:lnTo>
                    <a:pt x="1677635" y="469392"/>
                  </a:lnTo>
                  <a:lnTo>
                    <a:pt x="1648133" y="491262"/>
                  </a:lnTo>
                  <a:lnTo>
                    <a:pt x="1618744" y="514177"/>
                  </a:lnTo>
                  <a:lnTo>
                    <a:pt x="1589475" y="538130"/>
                  </a:lnTo>
                  <a:lnTo>
                    <a:pt x="1560336" y="563117"/>
                  </a:lnTo>
                  <a:lnTo>
                    <a:pt x="1531335" y="589132"/>
                  </a:lnTo>
                  <a:lnTo>
                    <a:pt x="1502479" y="616170"/>
                  </a:lnTo>
                  <a:lnTo>
                    <a:pt x="1473779" y="644224"/>
                  </a:lnTo>
                  <a:lnTo>
                    <a:pt x="1445242" y="673287"/>
                  </a:lnTo>
                  <a:lnTo>
                    <a:pt x="1416877" y="703353"/>
                  </a:lnTo>
                  <a:lnTo>
                    <a:pt x="1388689" y="734414"/>
                  </a:lnTo>
                  <a:lnTo>
                    <a:pt x="1360693" y="766460"/>
                  </a:lnTo>
                  <a:lnTo>
                    <a:pt x="1332893" y="799485"/>
                  </a:lnTo>
                  <a:lnTo>
                    <a:pt x="1305297" y="833480"/>
                  </a:lnTo>
                  <a:lnTo>
                    <a:pt x="1277916" y="868436"/>
                  </a:lnTo>
                  <a:lnTo>
                    <a:pt x="1250754" y="904345"/>
                  </a:lnTo>
                  <a:lnTo>
                    <a:pt x="1223821" y="941197"/>
                  </a:lnTo>
                  <a:lnTo>
                    <a:pt x="1197126" y="978981"/>
                  </a:lnTo>
                  <a:lnTo>
                    <a:pt x="1170673" y="1017691"/>
                  </a:lnTo>
                  <a:lnTo>
                    <a:pt x="1144473" y="1057316"/>
                  </a:lnTo>
                  <a:lnTo>
                    <a:pt x="1118529" y="1097846"/>
                  </a:lnTo>
                  <a:lnTo>
                    <a:pt x="1092853" y="1139270"/>
                  </a:lnTo>
                  <a:lnTo>
                    <a:pt x="1067448" y="1181580"/>
                  </a:lnTo>
                  <a:lnTo>
                    <a:pt x="1042322" y="1224766"/>
                  </a:lnTo>
                  <a:lnTo>
                    <a:pt x="1017483" y="1268816"/>
                  </a:lnTo>
                  <a:lnTo>
                    <a:pt x="992935" y="1313723"/>
                  </a:lnTo>
                  <a:lnTo>
                    <a:pt x="968689" y="1359474"/>
                  </a:lnTo>
                  <a:lnTo>
                    <a:pt x="944745" y="1406062"/>
                  </a:lnTo>
                  <a:lnTo>
                    <a:pt x="921113" y="1453475"/>
                  </a:lnTo>
                  <a:lnTo>
                    <a:pt x="897800" y="1501699"/>
                  </a:lnTo>
                  <a:lnTo>
                    <a:pt x="874809" y="1550732"/>
                  </a:lnTo>
                  <a:lnTo>
                    <a:pt x="852148" y="1600558"/>
                  </a:lnTo>
                  <a:lnTo>
                    <a:pt x="829821" y="1651169"/>
                  </a:lnTo>
                  <a:lnTo>
                    <a:pt x="807837" y="1702552"/>
                  </a:lnTo>
                  <a:lnTo>
                    <a:pt x="786199" y="1754700"/>
                  </a:lnTo>
                  <a:lnTo>
                    <a:pt x="764914" y="1807602"/>
                  </a:lnTo>
                  <a:lnTo>
                    <a:pt x="743986" y="1861248"/>
                  </a:lnTo>
                  <a:lnTo>
                    <a:pt x="723422" y="1915626"/>
                  </a:lnTo>
                  <a:lnTo>
                    <a:pt x="703227" y="1970726"/>
                  </a:lnTo>
                  <a:lnTo>
                    <a:pt x="683405" y="2026541"/>
                  </a:lnTo>
                  <a:lnTo>
                    <a:pt x="663963" y="2083057"/>
                  </a:lnTo>
                  <a:lnTo>
                    <a:pt x="644905" y="2140267"/>
                  </a:lnTo>
                  <a:lnTo>
                    <a:pt x="626238" y="2198159"/>
                  </a:lnTo>
                  <a:lnTo>
                    <a:pt x="607965" y="2256723"/>
                  </a:lnTo>
                  <a:lnTo>
                    <a:pt x="590093" y="2315948"/>
                  </a:lnTo>
                  <a:lnTo>
                    <a:pt x="572625" y="2375826"/>
                  </a:lnTo>
                  <a:lnTo>
                    <a:pt x="555569" y="2436345"/>
                  </a:lnTo>
                  <a:lnTo>
                    <a:pt x="538927" y="2497495"/>
                  </a:lnTo>
                  <a:lnTo>
                    <a:pt x="522706" y="2559268"/>
                  </a:lnTo>
                  <a:lnTo>
                    <a:pt x="506909" y="2621652"/>
                  </a:lnTo>
                  <a:lnTo>
                    <a:pt x="491543" y="2684637"/>
                  </a:lnTo>
                  <a:lnTo>
                    <a:pt x="476613" y="2748213"/>
                  </a:lnTo>
                  <a:lnTo>
                    <a:pt x="462120" y="2812372"/>
                  </a:lnTo>
                  <a:lnTo>
                    <a:pt x="448074" y="2877101"/>
                  </a:lnTo>
                  <a:lnTo>
                    <a:pt x="434476" y="2942391"/>
                  </a:lnTo>
                  <a:lnTo>
                    <a:pt x="421334" y="3008231"/>
                  </a:lnTo>
                  <a:lnTo>
                    <a:pt x="408649" y="3074615"/>
                  </a:lnTo>
                  <a:lnTo>
                    <a:pt x="396428" y="3141528"/>
                  </a:lnTo>
                  <a:lnTo>
                    <a:pt x="384677" y="3208962"/>
                  </a:lnTo>
                  <a:lnTo>
                    <a:pt x="373398" y="3276909"/>
                  </a:lnTo>
                  <a:lnTo>
                    <a:pt x="362596" y="3345356"/>
                  </a:lnTo>
                  <a:lnTo>
                    <a:pt x="352277" y="3414294"/>
                  </a:lnTo>
                  <a:lnTo>
                    <a:pt x="342446" y="3483713"/>
                  </a:lnTo>
                  <a:lnTo>
                    <a:pt x="333106" y="3553603"/>
                  </a:lnTo>
                  <a:lnTo>
                    <a:pt x="324263" y="3623956"/>
                  </a:lnTo>
                  <a:lnTo>
                    <a:pt x="315919" y="3694761"/>
                  </a:lnTo>
                  <a:lnTo>
                    <a:pt x="308083" y="3766004"/>
                  </a:lnTo>
                  <a:lnTo>
                    <a:pt x="300757" y="3837681"/>
                  </a:lnTo>
                  <a:lnTo>
                    <a:pt x="293945" y="3909779"/>
                  </a:lnTo>
                  <a:lnTo>
                    <a:pt x="287651" y="3982290"/>
                  </a:lnTo>
                  <a:lnTo>
                    <a:pt x="281883" y="4055201"/>
                  </a:lnTo>
                  <a:lnTo>
                    <a:pt x="276642" y="4128505"/>
                  </a:lnTo>
                  <a:lnTo>
                    <a:pt x="271934" y="4202191"/>
                  </a:lnTo>
                  <a:lnTo>
                    <a:pt x="267764" y="4276249"/>
                  </a:lnTo>
                  <a:lnTo>
                    <a:pt x="264136" y="4350670"/>
                  </a:lnTo>
                  <a:lnTo>
                    <a:pt x="261054" y="4425442"/>
                  </a:lnTo>
                  <a:lnTo>
                    <a:pt x="258524" y="4500558"/>
                  </a:lnTo>
                  <a:lnTo>
                    <a:pt x="256549" y="4576006"/>
                  </a:lnTo>
                  <a:lnTo>
                    <a:pt x="255132" y="4651778"/>
                  </a:lnTo>
                  <a:lnTo>
                    <a:pt x="254281" y="4727863"/>
                  </a:lnTo>
                  <a:lnTo>
                    <a:pt x="254000" y="4803775"/>
                  </a:lnTo>
                  <a:lnTo>
                    <a:pt x="255147" y="4956728"/>
                  </a:lnTo>
                  <a:lnTo>
                    <a:pt x="256569" y="5032499"/>
                  </a:lnTo>
                  <a:lnTo>
                    <a:pt x="258552" y="5107949"/>
                  </a:lnTo>
                  <a:lnTo>
                    <a:pt x="261090" y="5183066"/>
                  </a:lnTo>
                  <a:lnTo>
                    <a:pt x="264180" y="5257838"/>
                  </a:lnTo>
                  <a:lnTo>
                    <a:pt x="267814" y="5332262"/>
                  </a:lnTo>
                  <a:lnTo>
                    <a:pt x="271992" y="5406321"/>
                  </a:lnTo>
                  <a:lnTo>
                    <a:pt x="276707" y="5480008"/>
                  </a:lnTo>
                  <a:lnTo>
                    <a:pt x="281955" y="5553314"/>
                  </a:lnTo>
                  <a:lnTo>
                    <a:pt x="287732" y="5626228"/>
                  </a:lnTo>
                  <a:lnTo>
                    <a:pt x="294032" y="5698741"/>
                  </a:lnTo>
                  <a:lnTo>
                    <a:pt x="300852" y="5770841"/>
                  </a:lnTo>
                  <a:lnTo>
                    <a:pt x="308186" y="5842521"/>
                  </a:lnTo>
                  <a:lnTo>
                    <a:pt x="316032" y="5913769"/>
                  </a:lnTo>
                  <a:lnTo>
                    <a:pt x="324382" y="5984577"/>
                  </a:lnTo>
                  <a:lnTo>
                    <a:pt x="333234" y="6054931"/>
                  </a:lnTo>
                  <a:lnTo>
                    <a:pt x="342582" y="6124828"/>
                  </a:lnTo>
                  <a:lnTo>
                    <a:pt x="352423" y="6194251"/>
                  </a:lnTo>
                  <a:lnTo>
                    <a:pt x="362750" y="6263193"/>
                  </a:lnTo>
                  <a:lnTo>
                    <a:pt x="373560" y="6331647"/>
                  </a:lnTo>
                  <a:lnTo>
                    <a:pt x="384848" y="6399597"/>
                  </a:lnTo>
                  <a:lnTo>
                    <a:pt x="396610" y="6467037"/>
                  </a:lnTo>
                  <a:lnTo>
                    <a:pt x="408840" y="6533958"/>
                  </a:lnTo>
                  <a:lnTo>
                    <a:pt x="421535" y="6600346"/>
                  </a:lnTo>
                  <a:lnTo>
                    <a:pt x="434688" y="6666194"/>
                  </a:lnTo>
                  <a:lnTo>
                    <a:pt x="448296" y="6731492"/>
                  </a:lnTo>
                  <a:lnTo>
                    <a:pt x="462354" y="6796228"/>
                  </a:lnTo>
                  <a:lnTo>
                    <a:pt x="476856" y="6860395"/>
                  </a:lnTo>
                  <a:lnTo>
                    <a:pt x="491799" y="6923980"/>
                  </a:lnTo>
                  <a:lnTo>
                    <a:pt x="507177" y="6986974"/>
                  </a:lnTo>
                  <a:lnTo>
                    <a:pt x="522986" y="7049367"/>
                  </a:lnTo>
                  <a:lnTo>
                    <a:pt x="539220" y="7111149"/>
                  </a:lnTo>
                  <a:lnTo>
                    <a:pt x="555875" y="7172311"/>
                  </a:lnTo>
                  <a:lnTo>
                    <a:pt x="572946" y="7232840"/>
                  </a:lnTo>
                  <a:lnTo>
                    <a:pt x="590427" y="7292729"/>
                  </a:lnTo>
                  <a:lnTo>
                    <a:pt x="608315" y="7351967"/>
                  </a:lnTo>
                  <a:lnTo>
                    <a:pt x="626603" y="7410543"/>
                  </a:lnTo>
                  <a:lnTo>
                    <a:pt x="645287" y="7468446"/>
                  </a:lnTo>
                  <a:lnTo>
                    <a:pt x="664362" y="7525670"/>
                  </a:lnTo>
                  <a:lnTo>
                    <a:pt x="683822" y="7582200"/>
                  </a:lnTo>
                  <a:lnTo>
                    <a:pt x="703662" y="7638029"/>
                  </a:lnTo>
                  <a:lnTo>
                    <a:pt x="723877" y="7693146"/>
                  </a:lnTo>
                  <a:lnTo>
                    <a:pt x="744461" y="7747538"/>
                  </a:lnTo>
                  <a:lnTo>
                    <a:pt x="765410" y="7801200"/>
                  </a:lnTo>
                  <a:lnTo>
                    <a:pt x="786718" y="7854119"/>
                  </a:lnTo>
                  <a:lnTo>
                    <a:pt x="808379" y="7906284"/>
                  </a:lnTo>
                  <a:lnTo>
                    <a:pt x="830389" y="7957686"/>
                  </a:lnTo>
                  <a:lnTo>
                    <a:pt x="852740" y="8008314"/>
                  </a:lnTo>
                  <a:lnTo>
                    <a:pt x="875429" y="8058159"/>
                  </a:lnTo>
                  <a:lnTo>
                    <a:pt x="898448" y="8107211"/>
                  </a:lnTo>
                  <a:lnTo>
                    <a:pt x="921792" y="8155457"/>
                  </a:lnTo>
                  <a:lnTo>
                    <a:pt x="945455" y="8202892"/>
                  </a:lnTo>
                  <a:lnTo>
                    <a:pt x="969431" y="8249498"/>
                  </a:lnTo>
                  <a:lnTo>
                    <a:pt x="993714" y="8295271"/>
                  </a:lnTo>
                  <a:lnTo>
                    <a:pt x="1018299" y="8340203"/>
                  </a:lnTo>
                  <a:lnTo>
                    <a:pt x="1043176" y="8384274"/>
                  </a:lnTo>
                  <a:lnTo>
                    <a:pt x="1068342" y="8427482"/>
                  </a:lnTo>
                  <a:lnTo>
                    <a:pt x="1093791" y="8469818"/>
                  </a:lnTo>
                  <a:lnTo>
                    <a:pt x="1119513" y="8511265"/>
                  </a:lnTo>
                  <a:lnTo>
                    <a:pt x="1145503" y="8551818"/>
                  </a:lnTo>
                  <a:lnTo>
                    <a:pt x="1171755" y="8591467"/>
                  </a:lnTo>
                  <a:lnTo>
                    <a:pt x="1198262" y="8630203"/>
                  </a:lnTo>
                  <a:lnTo>
                    <a:pt x="1225013" y="8668010"/>
                  </a:lnTo>
                  <a:lnTo>
                    <a:pt x="1252005" y="8704886"/>
                  </a:lnTo>
                  <a:lnTo>
                    <a:pt x="1279229" y="8740818"/>
                  </a:lnTo>
                  <a:lnTo>
                    <a:pt x="1306677" y="8775797"/>
                  </a:lnTo>
                  <a:lnTo>
                    <a:pt x="1334342" y="8809818"/>
                  </a:lnTo>
                  <a:lnTo>
                    <a:pt x="1362214" y="8842862"/>
                  </a:lnTo>
                  <a:lnTo>
                    <a:pt x="1390289" y="8874930"/>
                  </a:lnTo>
                  <a:lnTo>
                    <a:pt x="1418556" y="8906011"/>
                  </a:lnTo>
                  <a:lnTo>
                    <a:pt x="1447004" y="8936090"/>
                  </a:lnTo>
                  <a:lnTo>
                    <a:pt x="1475631" y="8965171"/>
                  </a:lnTo>
                  <a:lnTo>
                    <a:pt x="1504425" y="8993239"/>
                  </a:lnTo>
                  <a:lnTo>
                    <a:pt x="1533377" y="9020287"/>
                  </a:lnTo>
                  <a:lnTo>
                    <a:pt x="1562479" y="9046310"/>
                  </a:lnTo>
                  <a:lnTo>
                    <a:pt x="1591721" y="9071299"/>
                  </a:lnTo>
                  <a:lnTo>
                    <a:pt x="1621099" y="9095251"/>
                  </a:lnTo>
                  <a:lnTo>
                    <a:pt x="1650600" y="9118158"/>
                  </a:lnTo>
                  <a:lnTo>
                    <a:pt x="1680220" y="9140020"/>
                  </a:lnTo>
                  <a:lnTo>
                    <a:pt x="1709945" y="9160826"/>
                  </a:lnTo>
                  <a:lnTo>
                    <a:pt x="1739775" y="9180578"/>
                  </a:lnTo>
                  <a:lnTo>
                    <a:pt x="1769696" y="9199266"/>
                  </a:lnTo>
                  <a:lnTo>
                    <a:pt x="1799708" y="9216896"/>
                  </a:lnTo>
                  <a:lnTo>
                    <a:pt x="1829799" y="9233459"/>
                  </a:lnTo>
                  <a:lnTo>
                    <a:pt x="1859968" y="9248958"/>
                  </a:lnTo>
                  <a:lnTo>
                    <a:pt x="1890205" y="9263386"/>
                  </a:lnTo>
                  <a:lnTo>
                    <a:pt x="1920516" y="9276749"/>
                  </a:lnTo>
                  <a:lnTo>
                    <a:pt x="1950887" y="9289042"/>
                  </a:lnTo>
                  <a:lnTo>
                    <a:pt x="1981326" y="9300267"/>
                  </a:lnTo>
                  <a:lnTo>
                    <a:pt x="2011828" y="9310423"/>
                  </a:lnTo>
                  <a:lnTo>
                    <a:pt x="2042395" y="9319511"/>
                  </a:lnTo>
                  <a:lnTo>
                    <a:pt x="2073032" y="9327530"/>
                  </a:lnTo>
                  <a:lnTo>
                    <a:pt x="2103739" y="9334478"/>
                  </a:lnTo>
                  <a:lnTo>
                    <a:pt x="2134521" y="9340355"/>
                  </a:lnTo>
                  <a:lnTo>
                    <a:pt x="2165392" y="9345161"/>
                  </a:lnTo>
                  <a:lnTo>
                    <a:pt x="2196347" y="9348888"/>
                  </a:lnTo>
                  <a:lnTo>
                    <a:pt x="2227401" y="9351536"/>
                  </a:lnTo>
                  <a:lnTo>
                    <a:pt x="2258567" y="9353100"/>
                  </a:lnTo>
                  <a:lnTo>
                    <a:pt x="2287621" y="9353550"/>
                  </a:lnTo>
                  <a:lnTo>
                    <a:pt x="2287621" y="9607550"/>
                  </a:lnTo>
                  <a:lnTo>
                    <a:pt x="2245215" y="9606748"/>
                  </a:lnTo>
                  <a:lnTo>
                    <a:pt x="2205201" y="9604564"/>
                  </a:lnTo>
                  <a:lnTo>
                    <a:pt x="2165365" y="9600992"/>
                  </a:lnTo>
                  <a:lnTo>
                    <a:pt x="2125727" y="9596045"/>
                  </a:lnTo>
                  <a:lnTo>
                    <a:pt x="2086311" y="9589738"/>
                  </a:lnTo>
                  <a:lnTo>
                    <a:pt x="2047124" y="9582088"/>
                  </a:lnTo>
                  <a:lnTo>
                    <a:pt x="2008183" y="9573112"/>
                  </a:lnTo>
                  <a:lnTo>
                    <a:pt x="1969508" y="9562828"/>
                  </a:lnTo>
                  <a:lnTo>
                    <a:pt x="1931104" y="9551255"/>
                  </a:lnTo>
                  <a:lnTo>
                    <a:pt x="1892987" y="9538411"/>
                  </a:lnTo>
                  <a:lnTo>
                    <a:pt x="1855167" y="9524316"/>
                  </a:lnTo>
                  <a:lnTo>
                    <a:pt x="1817649" y="9508988"/>
                  </a:lnTo>
                  <a:lnTo>
                    <a:pt x="1780449" y="9492448"/>
                  </a:lnTo>
                  <a:lnTo>
                    <a:pt x="1743559" y="9474712"/>
                  </a:lnTo>
                  <a:lnTo>
                    <a:pt x="1706999" y="9455802"/>
                  </a:lnTo>
                  <a:lnTo>
                    <a:pt x="1670764" y="9435733"/>
                  </a:lnTo>
                  <a:lnTo>
                    <a:pt x="1634865" y="9414526"/>
                  </a:lnTo>
                  <a:lnTo>
                    <a:pt x="1599295" y="9392194"/>
                  </a:lnTo>
                  <a:lnTo>
                    <a:pt x="1564067" y="9368758"/>
                  </a:lnTo>
                  <a:lnTo>
                    <a:pt x="1529175" y="9344230"/>
                  </a:lnTo>
                  <a:lnTo>
                    <a:pt x="1494626" y="9318630"/>
                  </a:lnTo>
                  <a:lnTo>
                    <a:pt x="1460417" y="9291968"/>
                  </a:lnTo>
                  <a:lnTo>
                    <a:pt x="1426550" y="9264261"/>
                  </a:lnTo>
                  <a:lnTo>
                    <a:pt x="1393024" y="9235522"/>
                  </a:lnTo>
                  <a:lnTo>
                    <a:pt x="1359843" y="9205765"/>
                  </a:lnTo>
                  <a:lnTo>
                    <a:pt x="1327005" y="9175003"/>
                  </a:lnTo>
                  <a:lnTo>
                    <a:pt x="1294511" y="9143248"/>
                  </a:lnTo>
                  <a:lnTo>
                    <a:pt x="1262362" y="9110514"/>
                  </a:lnTo>
                  <a:lnTo>
                    <a:pt x="1230553" y="9076806"/>
                  </a:lnTo>
                  <a:lnTo>
                    <a:pt x="1199094" y="9042144"/>
                  </a:lnTo>
                  <a:lnTo>
                    <a:pt x="1167980" y="9006536"/>
                  </a:lnTo>
                  <a:lnTo>
                    <a:pt x="1137209" y="8969987"/>
                  </a:lnTo>
                  <a:lnTo>
                    <a:pt x="1106790" y="8932518"/>
                  </a:lnTo>
                  <a:lnTo>
                    <a:pt x="1076716" y="8894130"/>
                  </a:lnTo>
                  <a:lnTo>
                    <a:pt x="1046991" y="8854837"/>
                  </a:lnTo>
                  <a:lnTo>
                    <a:pt x="1017619" y="8814652"/>
                  </a:lnTo>
                  <a:lnTo>
                    <a:pt x="988595" y="8773577"/>
                  </a:lnTo>
                  <a:lnTo>
                    <a:pt x="959928" y="8731629"/>
                  </a:lnTo>
                  <a:lnTo>
                    <a:pt x="931617" y="8688815"/>
                  </a:lnTo>
                  <a:lnTo>
                    <a:pt x="903659" y="8645144"/>
                  </a:lnTo>
                  <a:lnTo>
                    <a:pt x="876062" y="8600624"/>
                  </a:lnTo>
                  <a:lnTo>
                    <a:pt x="848829" y="8555268"/>
                  </a:lnTo>
                  <a:lnTo>
                    <a:pt x="821957" y="8509084"/>
                  </a:lnTo>
                  <a:lnTo>
                    <a:pt x="795447" y="8462077"/>
                  </a:lnTo>
                  <a:lnTo>
                    <a:pt x="769311" y="8414264"/>
                  </a:lnTo>
                  <a:lnTo>
                    <a:pt x="743544" y="8365648"/>
                  </a:lnTo>
                  <a:lnTo>
                    <a:pt x="718148" y="8316238"/>
                  </a:lnTo>
                  <a:lnTo>
                    <a:pt x="693131" y="8266047"/>
                  </a:lnTo>
                  <a:lnTo>
                    <a:pt x="668492" y="8215082"/>
                  </a:lnTo>
                  <a:lnTo>
                    <a:pt x="644235" y="8163351"/>
                  </a:lnTo>
                  <a:lnTo>
                    <a:pt x="620364" y="8110866"/>
                  </a:lnTo>
                  <a:lnTo>
                    <a:pt x="596879" y="8057632"/>
                  </a:lnTo>
                  <a:lnTo>
                    <a:pt x="573787" y="8003661"/>
                  </a:lnTo>
                  <a:lnTo>
                    <a:pt x="551089" y="7948961"/>
                  </a:lnTo>
                  <a:lnTo>
                    <a:pt x="528791" y="7893543"/>
                  </a:lnTo>
                  <a:lnTo>
                    <a:pt x="506893" y="7837413"/>
                  </a:lnTo>
                  <a:lnTo>
                    <a:pt x="485400" y="7780581"/>
                  </a:lnTo>
                  <a:lnTo>
                    <a:pt x="464316" y="7723058"/>
                  </a:lnTo>
                  <a:lnTo>
                    <a:pt x="443644" y="7664850"/>
                  </a:lnTo>
                  <a:lnTo>
                    <a:pt x="423389" y="7605969"/>
                  </a:lnTo>
                  <a:lnTo>
                    <a:pt x="403553" y="7546423"/>
                  </a:lnTo>
                  <a:lnTo>
                    <a:pt x="384138" y="7486219"/>
                  </a:lnTo>
                  <a:lnTo>
                    <a:pt x="365152" y="7425369"/>
                  </a:lnTo>
                  <a:lnTo>
                    <a:pt x="346597" y="7363882"/>
                  </a:lnTo>
                  <a:lnTo>
                    <a:pt x="328476" y="7301765"/>
                  </a:lnTo>
                  <a:lnTo>
                    <a:pt x="310794" y="7239028"/>
                  </a:lnTo>
                  <a:lnTo>
                    <a:pt x="293555" y="7175682"/>
                  </a:lnTo>
                  <a:lnTo>
                    <a:pt x="276762" y="7111734"/>
                  </a:lnTo>
                  <a:lnTo>
                    <a:pt x="260419" y="7047194"/>
                  </a:lnTo>
                  <a:lnTo>
                    <a:pt x="244531" y="6982070"/>
                  </a:lnTo>
                  <a:lnTo>
                    <a:pt x="229102" y="6916374"/>
                  </a:lnTo>
                  <a:lnTo>
                    <a:pt x="214135" y="6850112"/>
                  </a:lnTo>
                  <a:lnTo>
                    <a:pt x="199635" y="6783296"/>
                  </a:lnTo>
                  <a:lnTo>
                    <a:pt x="185606" y="6715933"/>
                  </a:lnTo>
                  <a:lnTo>
                    <a:pt x="172051" y="6648033"/>
                  </a:lnTo>
                  <a:lnTo>
                    <a:pt x="158976" y="6579606"/>
                  </a:lnTo>
                  <a:lnTo>
                    <a:pt x="146385" y="6510662"/>
                  </a:lnTo>
                  <a:lnTo>
                    <a:pt x="134279" y="6441207"/>
                  </a:lnTo>
                  <a:lnTo>
                    <a:pt x="122667" y="6371252"/>
                  </a:lnTo>
                  <a:lnTo>
                    <a:pt x="111551" y="6300809"/>
                  </a:lnTo>
                  <a:lnTo>
                    <a:pt x="100934" y="6229883"/>
                  </a:lnTo>
                  <a:lnTo>
                    <a:pt x="90822" y="6158485"/>
                  </a:lnTo>
                  <a:lnTo>
                    <a:pt x="81220" y="6086626"/>
                  </a:lnTo>
                  <a:lnTo>
                    <a:pt x="72129" y="6014312"/>
                  </a:lnTo>
                  <a:lnTo>
                    <a:pt x="63556" y="5941556"/>
                  </a:lnTo>
                  <a:lnTo>
                    <a:pt x="55504" y="5868363"/>
                  </a:lnTo>
                  <a:lnTo>
                    <a:pt x="47979" y="5794747"/>
                  </a:lnTo>
                  <a:lnTo>
                    <a:pt x="40984" y="5720714"/>
                  </a:lnTo>
                  <a:lnTo>
                    <a:pt x="34524" y="5646276"/>
                  </a:lnTo>
                  <a:lnTo>
                    <a:pt x="28603" y="5571439"/>
                  </a:lnTo>
                  <a:lnTo>
                    <a:pt x="23225" y="5496215"/>
                  </a:lnTo>
                  <a:lnTo>
                    <a:pt x="18395" y="5420613"/>
                  </a:lnTo>
                  <a:lnTo>
                    <a:pt x="14117" y="5344641"/>
                  </a:lnTo>
                  <a:lnTo>
                    <a:pt x="10395" y="5268312"/>
                  </a:lnTo>
                  <a:lnTo>
                    <a:pt x="7234" y="5191630"/>
                  </a:lnTo>
                  <a:lnTo>
                    <a:pt x="4639" y="5114609"/>
                  </a:lnTo>
                  <a:lnTo>
                    <a:pt x="2614" y="5037256"/>
                  </a:lnTo>
                  <a:lnTo>
                    <a:pt x="1163" y="4959583"/>
                  </a:lnTo>
                  <a:lnTo>
                    <a:pt x="0" y="4803775"/>
                  </a:lnTo>
                  <a:lnTo>
                    <a:pt x="297" y="4725008"/>
                  </a:lnTo>
                  <a:lnTo>
                    <a:pt x="1177" y="4647021"/>
                  </a:lnTo>
                  <a:lnTo>
                    <a:pt x="2635" y="4569347"/>
                  </a:lnTo>
                  <a:lnTo>
                    <a:pt x="4668" y="4491993"/>
                  </a:lnTo>
                  <a:lnTo>
                    <a:pt x="7270" y="4414971"/>
                  </a:lnTo>
                  <a:lnTo>
                    <a:pt x="10438" y="4338288"/>
                  </a:lnTo>
                  <a:lnTo>
                    <a:pt x="14167" y="4261957"/>
                  </a:lnTo>
                  <a:lnTo>
                    <a:pt x="18452" y="4185984"/>
                  </a:lnTo>
                  <a:lnTo>
                    <a:pt x="23290" y="4110380"/>
                  </a:lnTo>
                  <a:lnTo>
                    <a:pt x="28675" y="4035155"/>
                  </a:lnTo>
                  <a:lnTo>
                    <a:pt x="34603" y="3960315"/>
                  </a:lnTo>
                  <a:lnTo>
                    <a:pt x="41072" y="3885874"/>
                  </a:lnTo>
                  <a:lnTo>
                    <a:pt x="48074" y="3811839"/>
                  </a:lnTo>
                  <a:lnTo>
                    <a:pt x="55607" y="3738220"/>
                  </a:lnTo>
                  <a:lnTo>
                    <a:pt x="63666" y="3665023"/>
                  </a:lnTo>
                  <a:lnTo>
                    <a:pt x="72247" y="3592263"/>
                  </a:lnTo>
                  <a:lnTo>
                    <a:pt x="81346" y="3519946"/>
                  </a:lnTo>
                  <a:lnTo>
                    <a:pt x="90957" y="3448081"/>
                  </a:lnTo>
                  <a:lnTo>
                    <a:pt x="101078" y="3376679"/>
                  </a:lnTo>
                  <a:lnTo>
                    <a:pt x="111703" y="3305748"/>
                  </a:lnTo>
                  <a:lnTo>
                    <a:pt x="122829" y="3235299"/>
                  </a:lnTo>
                  <a:lnTo>
                    <a:pt x="134451" y="3165340"/>
                  </a:lnTo>
                  <a:lnTo>
                    <a:pt x="146565" y="3095879"/>
                  </a:lnTo>
                  <a:lnTo>
                    <a:pt x="159166" y="3026926"/>
                  </a:lnTo>
                  <a:lnTo>
                    <a:pt x="172251" y="2958494"/>
                  </a:lnTo>
                  <a:lnTo>
                    <a:pt x="185816" y="2890587"/>
                  </a:lnTo>
                  <a:lnTo>
                    <a:pt x="199855" y="2823217"/>
                  </a:lnTo>
                  <a:lnTo>
                    <a:pt x="214367" y="2756393"/>
                  </a:lnTo>
                  <a:lnTo>
                    <a:pt x="229344" y="2690124"/>
                  </a:lnTo>
                  <a:lnTo>
                    <a:pt x="244785" y="2624418"/>
                  </a:lnTo>
                  <a:lnTo>
                    <a:pt x="260685" y="2559285"/>
                  </a:lnTo>
                  <a:lnTo>
                    <a:pt x="277040" y="2494736"/>
                  </a:lnTo>
                  <a:lnTo>
                    <a:pt x="293846" y="2430778"/>
                  </a:lnTo>
                  <a:lnTo>
                    <a:pt x="311099" y="2367421"/>
                  </a:lnTo>
                  <a:lnTo>
                    <a:pt x="328795" y="2304674"/>
                  </a:lnTo>
                  <a:lnTo>
                    <a:pt x="346930" y="2242546"/>
                  </a:lnTo>
                  <a:lnTo>
                    <a:pt x="365501" y="2181045"/>
                  </a:lnTo>
                  <a:lnTo>
                    <a:pt x="384503" y="2120184"/>
                  </a:lnTo>
                  <a:lnTo>
                    <a:pt x="403933" y="2059968"/>
                  </a:lnTo>
                  <a:lnTo>
                    <a:pt x="423786" y="2000408"/>
                  </a:lnTo>
                  <a:lnTo>
                    <a:pt x="444060" y="1941512"/>
                  </a:lnTo>
                  <a:lnTo>
                    <a:pt x="464750" y="1883291"/>
                  </a:lnTo>
                  <a:lnTo>
                    <a:pt x="485853" y="1825751"/>
                  </a:lnTo>
                  <a:lnTo>
                    <a:pt x="507367" y="1768905"/>
                  </a:lnTo>
                  <a:lnTo>
                    <a:pt x="529285" y="1712759"/>
                  </a:lnTo>
                  <a:lnTo>
                    <a:pt x="551607" y="1657323"/>
                  </a:lnTo>
                  <a:lnTo>
                    <a:pt x="574328" y="1602607"/>
                  </a:lnTo>
                  <a:lnTo>
                    <a:pt x="597445" y="1548617"/>
                  </a:lnTo>
                  <a:lnTo>
                    <a:pt x="620954" y="1495366"/>
                  </a:lnTo>
                  <a:lnTo>
                    <a:pt x="644853" y="1442861"/>
                  </a:lnTo>
                  <a:lnTo>
                    <a:pt x="669138" y="1391112"/>
                  </a:lnTo>
                  <a:lnTo>
                    <a:pt x="693807" y="1340124"/>
                  </a:lnTo>
                  <a:lnTo>
                    <a:pt x="718857" y="1289913"/>
                  </a:lnTo>
                  <a:lnTo>
                    <a:pt x="744284" y="1240484"/>
                  </a:lnTo>
                  <a:lnTo>
                    <a:pt x="770087" y="1191845"/>
                  </a:lnTo>
                  <a:lnTo>
                    <a:pt x="796261" y="1144008"/>
                  </a:lnTo>
                  <a:lnTo>
                    <a:pt x="822807" y="1096980"/>
                  </a:lnTo>
                  <a:lnTo>
                    <a:pt x="849720" y="1050772"/>
                  </a:lnTo>
                  <a:lnTo>
                    <a:pt x="876999" y="1005392"/>
                  </a:lnTo>
                  <a:lnTo>
                    <a:pt x="904642" y="960849"/>
                  </a:lnTo>
                  <a:lnTo>
                    <a:pt x="932645" y="917154"/>
                  </a:lnTo>
                  <a:lnTo>
                    <a:pt x="961009" y="874315"/>
                  </a:lnTo>
                  <a:lnTo>
                    <a:pt x="989729" y="832343"/>
                  </a:lnTo>
                  <a:lnTo>
                    <a:pt x="1018807" y="791245"/>
                  </a:lnTo>
                  <a:lnTo>
                    <a:pt x="1048241" y="751034"/>
                  </a:lnTo>
                  <a:lnTo>
                    <a:pt x="1078026" y="711719"/>
                  </a:lnTo>
                  <a:lnTo>
                    <a:pt x="1108166" y="673308"/>
                  </a:lnTo>
                  <a:lnTo>
                    <a:pt x="1138657" y="635814"/>
                  </a:lnTo>
                  <a:lnTo>
                    <a:pt x="1169498" y="599246"/>
                  </a:lnTo>
                  <a:lnTo>
                    <a:pt x="1200691" y="563614"/>
                  </a:lnTo>
                  <a:lnTo>
                    <a:pt x="1232231" y="528934"/>
                  </a:lnTo>
                  <a:lnTo>
                    <a:pt x="1264121" y="495210"/>
                  </a:lnTo>
                  <a:lnTo>
                    <a:pt x="1296360" y="462459"/>
                  </a:lnTo>
                  <a:lnTo>
                    <a:pt x="1328947" y="430691"/>
                  </a:lnTo>
                  <a:lnTo>
                    <a:pt x="1361882" y="399919"/>
                  </a:lnTo>
                  <a:lnTo>
                    <a:pt x="1395164" y="370155"/>
                  </a:lnTo>
                  <a:lnTo>
                    <a:pt x="1428793" y="341413"/>
                  </a:lnTo>
                  <a:lnTo>
                    <a:pt x="1462769" y="313707"/>
                  </a:lnTo>
                  <a:lnTo>
                    <a:pt x="1497090" y="287052"/>
                  </a:lnTo>
                  <a:lnTo>
                    <a:pt x="1531756" y="261461"/>
                  </a:lnTo>
                  <a:lnTo>
                    <a:pt x="1566765" y="236950"/>
                  </a:lnTo>
                  <a:lnTo>
                    <a:pt x="1602118" y="213536"/>
                  </a:lnTo>
                  <a:lnTo>
                    <a:pt x="1637807" y="191236"/>
                  </a:lnTo>
                  <a:lnTo>
                    <a:pt x="1673833" y="170066"/>
                  </a:lnTo>
                  <a:lnTo>
                    <a:pt x="1710194" y="150042"/>
                  </a:lnTo>
                  <a:lnTo>
                    <a:pt x="1746882" y="131186"/>
                  </a:lnTo>
                  <a:lnTo>
                    <a:pt x="1783892" y="113514"/>
                  </a:lnTo>
                  <a:lnTo>
                    <a:pt x="1821220" y="97046"/>
                  </a:lnTo>
                  <a:lnTo>
                    <a:pt x="1858857" y="81800"/>
                  </a:lnTo>
                  <a:lnTo>
                    <a:pt x="1896793" y="67796"/>
                  </a:lnTo>
                  <a:lnTo>
                    <a:pt x="1935020" y="55053"/>
                  </a:lnTo>
                  <a:lnTo>
                    <a:pt x="1973526" y="43590"/>
                  </a:lnTo>
                  <a:lnTo>
                    <a:pt x="2012298" y="33425"/>
                  </a:lnTo>
                  <a:lnTo>
                    <a:pt x="2051322" y="24577"/>
                  </a:lnTo>
                  <a:lnTo>
                    <a:pt x="2090584" y="17061"/>
                  </a:lnTo>
                  <a:lnTo>
                    <a:pt x="2130066" y="10897"/>
                  </a:lnTo>
                  <a:lnTo>
                    <a:pt x="2169752" y="6097"/>
                  </a:lnTo>
                  <a:lnTo>
                    <a:pt x="2209623" y="2676"/>
                  </a:lnTo>
                  <a:close/>
                </a:path>
              </a:pathLst>
            </a:custGeom>
            <a:gradFill>
              <a:gsLst>
                <a:gs pos="43000">
                  <a:srgbClr val="1665A5"/>
                </a:gs>
                <a:gs pos="91000">
                  <a:srgbClr val="239DFF"/>
                </a:gs>
              </a:gsLst>
              <a:lin ang="5400000" scaled="1"/>
            </a:gradFill>
            <a:ln w="127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E5C9200-9AC3-0309-656A-ACC5630EFF22}"/>
              </a:ext>
            </a:extLst>
          </p:cNvPr>
          <p:cNvGrpSpPr/>
          <p:nvPr/>
        </p:nvGrpSpPr>
        <p:grpSpPr>
          <a:xfrm>
            <a:off x="6131178" y="1397043"/>
            <a:ext cx="4075428" cy="595424"/>
            <a:chOff x="6160295" y="1187225"/>
            <a:chExt cx="4075428" cy="595424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EBEC5457-4171-F955-FB63-095F2A49B749}"/>
                </a:ext>
              </a:extLst>
            </p:cNvPr>
            <p:cNvSpPr/>
            <p:nvPr/>
          </p:nvSpPr>
          <p:spPr>
            <a:xfrm>
              <a:off x="6160295" y="1187225"/>
              <a:ext cx="4075428" cy="595424"/>
            </a:xfrm>
            <a:prstGeom prst="roundRect">
              <a:avLst>
                <a:gd name="adj" fmla="val 50000"/>
              </a:avLst>
            </a:prstGeom>
            <a:solidFill>
              <a:srgbClr val="186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8C207829-0768-BA2F-BE7B-AC38D76548CE}"/>
                </a:ext>
              </a:extLst>
            </p:cNvPr>
            <p:cNvSpPr txBox="1"/>
            <p:nvPr/>
          </p:nvSpPr>
          <p:spPr>
            <a:xfrm>
              <a:off x="6752648" y="1223329"/>
              <a:ext cx="269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0" dirty="0">
                  <a:solidFill>
                    <a:schemeClr val="bg1"/>
                  </a:solidFill>
                  <a:latin typeface="+mj-ea"/>
                  <a:ea typeface="+mj-ea"/>
                </a:rPr>
                <a:t>课题背景</a:t>
              </a:r>
            </a:p>
          </p:txBody>
        </p: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06E8A5CA-DDBE-DE30-85D9-A76DBF07FE76}"/>
                </a:ext>
              </a:extLst>
            </p:cNvPr>
            <p:cNvSpPr/>
            <p:nvPr/>
          </p:nvSpPr>
          <p:spPr>
            <a:xfrm>
              <a:off x="6210300" y="1223329"/>
              <a:ext cx="523220" cy="52322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400" b="1" dirty="0">
                  <a:solidFill>
                    <a:srgbClr val="1860A0"/>
                  </a:solidFill>
                  <a:cs typeface="+mn-ea"/>
                  <a:sym typeface="+mn-lt"/>
                </a:rPr>
                <a:t>1</a:t>
              </a:r>
              <a:endParaRPr lang="zh-CN" altLang="en-US" sz="2400" b="1" dirty="0">
                <a:solidFill>
                  <a:srgbClr val="A5300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722FCF-9147-A931-7B8A-47182CFBDE7E}"/>
              </a:ext>
            </a:extLst>
          </p:cNvPr>
          <p:cNvGrpSpPr/>
          <p:nvPr/>
        </p:nvGrpSpPr>
        <p:grpSpPr>
          <a:xfrm>
            <a:off x="6131178" y="5320426"/>
            <a:ext cx="4075428" cy="595424"/>
            <a:chOff x="6160295" y="5110608"/>
            <a:chExt cx="4075428" cy="595424"/>
          </a:xfrm>
        </p:grpSpPr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F4254CB3-21EE-6700-17B0-60B3FC47DE40}"/>
                </a:ext>
              </a:extLst>
            </p:cNvPr>
            <p:cNvSpPr/>
            <p:nvPr/>
          </p:nvSpPr>
          <p:spPr>
            <a:xfrm>
              <a:off x="6160295" y="5110608"/>
              <a:ext cx="4075428" cy="595424"/>
            </a:xfrm>
            <a:prstGeom prst="roundRect">
              <a:avLst>
                <a:gd name="adj" fmla="val 50000"/>
              </a:avLst>
            </a:prstGeom>
            <a:solidFill>
              <a:srgbClr val="186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0C8BCDC0-4F3A-C1E2-2085-8EA6CA16F9D7}"/>
                </a:ext>
              </a:extLst>
            </p:cNvPr>
            <p:cNvSpPr txBox="1"/>
            <p:nvPr/>
          </p:nvSpPr>
          <p:spPr>
            <a:xfrm>
              <a:off x="6752648" y="5146712"/>
              <a:ext cx="269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0" dirty="0">
                  <a:solidFill>
                    <a:schemeClr val="bg1"/>
                  </a:solidFill>
                  <a:latin typeface="+mj-ea"/>
                  <a:ea typeface="+mj-ea"/>
                </a:rPr>
                <a:t>最后总结</a:t>
              </a:r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49EA57A1-C48B-1D7D-7FA6-023929FF4804}"/>
                </a:ext>
              </a:extLst>
            </p:cNvPr>
            <p:cNvSpPr/>
            <p:nvPr/>
          </p:nvSpPr>
          <p:spPr>
            <a:xfrm>
              <a:off x="6210300" y="5146712"/>
              <a:ext cx="523220" cy="5232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400" b="1" dirty="0">
                  <a:solidFill>
                    <a:srgbClr val="1860A0"/>
                  </a:solidFill>
                  <a:cs typeface="+mn-ea"/>
                  <a:sym typeface="+mn-lt"/>
                </a:rPr>
                <a:t>4</a:t>
              </a:r>
              <a:endParaRPr lang="zh-CN" altLang="en-US" sz="2400" b="1" dirty="0">
                <a:solidFill>
                  <a:srgbClr val="A5300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2C16452-5A39-6FFF-7B41-A8D051846EDF}"/>
              </a:ext>
            </a:extLst>
          </p:cNvPr>
          <p:cNvGrpSpPr/>
          <p:nvPr/>
        </p:nvGrpSpPr>
        <p:grpSpPr>
          <a:xfrm>
            <a:off x="6131178" y="2704837"/>
            <a:ext cx="4075428" cy="595424"/>
            <a:chOff x="6160295" y="2495019"/>
            <a:chExt cx="4075428" cy="595424"/>
          </a:xfrm>
        </p:grpSpPr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4A713338-2A3D-EA60-0A37-4DB832AC80CC}"/>
                </a:ext>
              </a:extLst>
            </p:cNvPr>
            <p:cNvSpPr/>
            <p:nvPr/>
          </p:nvSpPr>
          <p:spPr>
            <a:xfrm>
              <a:off x="6160295" y="2495019"/>
              <a:ext cx="4075428" cy="595424"/>
            </a:xfrm>
            <a:prstGeom prst="roundRect">
              <a:avLst>
                <a:gd name="adj" fmla="val 50000"/>
              </a:avLst>
            </a:prstGeom>
            <a:solidFill>
              <a:srgbClr val="186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8B994AEA-FC2A-5EA6-3197-F598C6261B7E}"/>
                </a:ext>
              </a:extLst>
            </p:cNvPr>
            <p:cNvSpPr txBox="1"/>
            <p:nvPr/>
          </p:nvSpPr>
          <p:spPr>
            <a:xfrm>
              <a:off x="6752648" y="2531123"/>
              <a:ext cx="269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0" dirty="0">
                  <a:solidFill>
                    <a:schemeClr val="bg1"/>
                  </a:solidFill>
                  <a:latin typeface="+mj-ea"/>
                  <a:ea typeface="+mj-ea"/>
                </a:rPr>
                <a:t>研究内容</a:t>
              </a:r>
            </a:p>
          </p:txBody>
        </p: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43FF8CF7-1BEF-3B93-CE8B-B90975FF5AEC}"/>
                </a:ext>
              </a:extLst>
            </p:cNvPr>
            <p:cNvSpPr/>
            <p:nvPr/>
          </p:nvSpPr>
          <p:spPr>
            <a:xfrm>
              <a:off x="6210300" y="2531123"/>
              <a:ext cx="523220" cy="52322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400" b="1" dirty="0">
                  <a:solidFill>
                    <a:srgbClr val="1860A0"/>
                  </a:solidFill>
                  <a:cs typeface="+mn-ea"/>
                  <a:sym typeface="+mn-lt"/>
                </a:rPr>
                <a:t>2</a:t>
              </a:r>
              <a:endParaRPr lang="zh-CN" altLang="en-US" sz="2400" b="1" dirty="0">
                <a:solidFill>
                  <a:srgbClr val="A5300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CA14D1B-C4B3-F238-02AD-C8091F88FFD9}"/>
              </a:ext>
            </a:extLst>
          </p:cNvPr>
          <p:cNvGrpSpPr/>
          <p:nvPr/>
        </p:nvGrpSpPr>
        <p:grpSpPr>
          <a:xfrm>
            <a:off x="6131178" y="4012631"/>
            <a:ext cx="4075428" cy="595424"/>
            <a:chOff x="6160295" y="3802813"/>
            <a:chExt cx="4075428" cy="595424"/>
          </a:xfrm>
        </p:grpSpPr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1E904FD6-DDB6-3451-EE42-91D1BF90550F}"/>
                </a:ext>
              </a:extLst>
            </p:cNvPr>
            <p:cNvSpPr/>
            <p:nvPr/>
          </p:nvSpPr>
          <p:spPr>
            <a:xfrm>
              <a:off x="6160295" y="3802813"/>
              <a:ext cx="4075428" cy="595424"/>
            </a:xfrm>
            <a:prstGeom prst="roundRect">
              <a:avLst>
                <a:gd name="adj" fmla="val 50000"/>
              </a:avLst>
            </a:prstGeom>
            <a:solidFill>
              <a:srgbClr val="186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0" name="淘宝-想搞设计PPT(倒卖必究)-800">
              <a:extLst>
                <a:ext uri="{FF2B5EF4-FFF2-40B4-BE49-F238E27FC236}">
                  <a16:creationId xmlns:a16="http://schemas.microsoft.com/office/drawing/2014/main" id="{1F58DD77-FF13-2EC4-065C-5B99C148BB8C}"/>
                </a:ext>
              </a:extLst>
            </p:cNvPr>
            <p:cNvSpPr txBox="1"/>
            <p:nvPr/>
          </p:nvSpPr>
          <p:spPr>
            <a:xfrm>
              <a:off x="6752648" y="3838917"/>
              <a:ext cx="269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0" dirty="0">
                  <a:solidFill>
                    <a:schemeClr val="bg1"/>
                  </a:solidFill>
                  <a:latin typeface="+mj-ea"/>
                  <a:ea typeface="+mj-ea"/>
                </a:rPr>
                <a:t>结果讨论</a:t>
              </a:r>
            </a:p>
          </p:txBody>
        </p:sp>
        <p:sp>
          <p:nvSpPr>
            <p:cNvPr id="801" name="淘宝-想搞设计PPT(倒卖必究)-801">
              <a:extLst>
                <a:ext uri="{FF2B5EF4-FFF2-40B4-BE49-F238E27FC236}">
                  <a16:creationId xmlns:a16="http://schemas.microsoft.com/office/drawing/2014/main" id="{90DE9611-1ADA-673A-F0C3-42423B487E9F}"/>
                </a:ext>
              </a:extLst>
            </p:cNvPr>
            <p:cNvSpPr/>
            <p:nvPr/>
          </p:nvSpPr>
          <p:spPr>
            <a:xfrm>
              <a:off x="6210300" y="3838917"/>
              <a:ext cx="523220" cy="5232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400" b="1" dirty="0">
                  <a:solidFill>
                    <a:srgbClr val="1860A0"/>
                  </a:solidFill>
                  <a:cs typeface="+mn-ea"/>
                  <a:sym typeface="+mn-lt"/>
                </a:rPr>
                <a:t>3</a:t>
              </a:r>
              <a:endParaRPr lang="zh-CN" altLang="en-US" sz="2400" b="1" dirty="0">
                <a:solidFill>
                  <a:srgbClr val="A5300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3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结果讨论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/>
          <p:cNvSpPr/>
          <p:nvPr/>
        </p:nvSpPr>
        <p:spPr>
          <a:xfrm>
            <a:off x="874712" y="1447149"/>
            <a:ext cx="10442574" cy="587648"/>
          </a:xfrm>
          <a:prstGeom prst="roundRect">
            <a:avLst>
              <a:gd name="adj" fmla="val 10607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0" dist="203200" dir="5400000" sx="98000" sy="98000" algn="t" rotWithShape="0">
              <a:schemeClr val="accent1">
                <a:lumMod val="75000"/>
                <a:alpha val="35000"/>
              </a:scheme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  <p:graphicFrame>
        <p:nvGraphicFramePr>
          <p:cNvPr id="11" name="淘宝-想搞设计PPT(倒卖必究)-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00649"/>
              </p:ext>
            </p:extLst>
          </p:nvPr>
        </p:nvGraphicFramePr>
        <p:xfrm>
          <a:off x="874713" y="1460500"/>
          <a:ext cx="10442574" cy="4587873"/>
        </p:xfrm>
        <a:graphic>
          <a:graphicData uri="http://schemas.openxmlformats.org/drawingml/2006/table">
            <a:tbl>
              <a:tblPr>
                <a:effectLst>
                  <a:outerShdw blurRad="177800" dist="38100" dir="5400000" algn="t" rotWithShape="0">
                    <a:prstClr val="black">
                      <a:alpha val="18000"/>
                    </a:prstClr>
                  </a:outerShdw>
                </a:effectLst>
              </a:tblPr>
              <a:tblGrid>
                <a:gridCol w="343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3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59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享受优惠项目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2017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2018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2019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2020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2021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总计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研发费加计扣除节税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3,025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4770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1,957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4,537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7,500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21,789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高新企业税率优惠</a:t>
                      </a:r>
                      <a:r>
                        <a:rPr lang="en-US" altLang="zh-CN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10%</a:t>
                      </a:r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节税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1244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2553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3512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3,612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3,960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14,881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境外缴纳所得税抵免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715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851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451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362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124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2,503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4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残疾员工薪金加计扣除节税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400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445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470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520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540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2,375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4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出口货物免抵退税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8241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7,007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4,406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5,519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9,524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34,697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个人所得税财政扶持奖励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2451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1,498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2,180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2,585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2,799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11,513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生产自用油消费税返还款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12453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23548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32154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36,162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28,339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132,656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6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总计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28,529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40,672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45,130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53,297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A5300F"/>
                          </a:solidFill>
                          <a:effectLst/>
                          <a:latin typeface="+mj-ea"/>
                          <a:ea typeface="+mj-ea"/>
                        </a:rPr>
                        <a:t>52,786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663" marR="7663" marT="76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" name="Picture 15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4758-9B12-AB34-4D4D-3D1DA8C87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1EED147E-F68B-F5DD-BBC1-4855103DE4A4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8EC4F5E8-C7B5-E635-7F8F-CE51B0395897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099FA601-EF31-20F0-1164-D4C5F96BC8C7}"/>
              </a:ext>
            </a:extLst>
          </p:cNvPr>
          <p:cNvGrpSpPr/>
          <p:nvPr/>
        </p:nvGrpSpPr>
        <p:grpSpPr>
          <a:xfrm>
            <a:off x="-3704787" y="-386937"/>
            <a:ext cx="12095237" cy="7559523"/>
            <a:chOff x="-3254142" y="354671"/>
            <a:chExt cx="11371763" cy="7107351"/>
          </a:xfrm>
        </p:grpSpPr>
        <p:pic>
          <p:nvPicPr>
            <p:cNvPr id="840" name="Picture 839" descr="666f3471c86d0ffe572d55a7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A1D325-1E53-C2FA-F18C-4B876FD3F6BF}"/>
              </a:ext>
            </a:extLst>
          </p:cNvPr>
          <p:cNvGrpSpPr/>
          <p:nvPr/>
        </p:nvGrpSpPr>
        <p:grpSpPr>
          <a:xfrm rot="10800000">
            <a:off x="48379" y="-1422400"/>
            <a:ext cx="12095237" cy="9607550"/>
            <a:chOff x="48383" y="-1422400"/>
            <a:chExt cx="12095237" cy="9607550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FAE54BF3-3693-56C2-1268-0476C173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" y="-304799"/>
              <a:ext cx="12095237" cy="7139642"/>
            </a:xfrm>
            <a:prstGeom prst="rect">
              <a:avLst/>
            </a:prstGeom>
          </p:spPr>
        </p:pic>
        <p:sp>
          <p:nvSpPr>
            <p:cNvPr id="831" name="淘宝-想搞设计PPT(倒卖必究)-831">
              <a:extLst>
                <a:ext uri="{FF2B5EF4-FFF2-40B4-BE49-F238E27FC236}">
                  <a16:creationId xmlns:a16="http://schemas.microsoft.com/office/drawing/2014/main" id="{1BA102DB-EA3A-7010-DC3A-0896F38E0741}"/>
                </a:ext>
              </a:extLst>
            </p:cNvPr>
            <p:cNvSpPr/>
            <p:nvPr/>
          </p:nvSpPr>
          <p:spPr>
            <a:xfrm>
              <a:off x="7176367" y="-1422400"/>
              <a:ext cx="2287621" cy="9607550"/>
            </a:xfrm>
            <a:custGeom>
              <a:avLst/>
              <a:gdLst>
                <a:gd name="connsiteX0" fmla="*/ 2287621 w 2287621"/>
                <a:gd name="connsiteY0" fmla="*/ 0 h 9607550"/>
                <a:gd name="connsiteX1" fmla="*/ 2287621 w 2287621"/>
                <a:gd name="connsiteY1" fmla="*/ 254000 h 9607550"/>
                <a:gd name="connsiteX2" fmla="*/ 2222974 w 2287621"/>
                <a:gd name="connsiteY2" fmla="*/ 256324 h 9607550"/>
                <a:gd name="connsiteX3" fmla="*/ 2191955 w 2287621"/>
                <a:gd name="connsiteY3" fmla="*/ 259124 h 9607550"/>
                <a:gd name="connsiteX4" fmla="*/ 2161049 w 2287621"/>
                <a:gd name="connsiteY4" fmla="*/ 263000 h 9607550"/>
                <a:gd name="connsiteX5" fmla="*/ 2130245 w 2287621"/>
                <a:gd name="connsiteY5" fmla="*/ 267946 h 9607550"/>
                <a:gd name="connsiteX6" fmla="*/ 2099536 w 2287621"/>
                <a:gd name="connsiteY6" fmla="*/ 273959 h 9607550"/>
                <a:gd name="connsiteX7" fmla="*/ 2068913 w 2287621"/>
                <a:gd name="connsiteY7" fmla="*/ 281035 h 9607550"/>
                <a:gd name="connsiteX8" fmla="*/ 2038373 w 2287621"/>
                <a:gd name="connsiteY8" fmla="*/ 289172 h 9607550"/>
                <a:gd name="connsiteX9" fmla="*/ 2007910 w 2287621"/>
                <a:gd name="connsiteY9" fmla="*/ 298370 h 9607550"/>
                <a:gd name="connsiteX10" fmla="*/ 1977517 w 2287621"/>
                <a:gd name="connsiteY10" fmla="*/ 308627 h 9607550"/>
                <a:gd name="connsiteX11" fmla="*/ 1947194 w 2287621"/>
                <a:gd name="connsiteY11" fmla="*/ 319944 h 9607550"/>
                <a:gd name="connsiteX12" fmla="*/ 1916941 w 2287621"/>
                <a:gd name="connsiteY12" fmla="*/ 332319 h 9607550"/>
                <a:gd name="connsiteX13" fmla="*/ 1886757 w 2287621"/>
                <a:gd name="connsiteY13" fmla="*/ 345753 h 9607550"/>
                <a:gd name="connsiteX14" fmla="*/ 1856642 w 2287621"/>
                <a:gd name="connsiteY14" fmla="*/ 360246 h 9607550"/>
                <a:gd name="connsiteX15" fmla="*/ 1826599 w 2287621"/>
                <a:gd name="connsiteY15" fmla="*/ 375798 h 9607550"/>
                <a:gd name="connsiteX16" fmla="*/ 1796635 w 2287621"/>
                <a:gd name="connsiteY16" fmla="*/ 392407 h 9607550"/>
                <a:gd name="connsiteX17" fmla="*/ 1766751 w 2287621"/>
                <a:gd name="connsiteY17" fmla="*/ 410073 h 9607550"/>
                <a:gd name="connsiteX18" fmla="*/ 1736950 w 2287621"/>
                <a:gd name="connsiteY18" fmla="*/ 428794 h 9607550"/>
                <a:gd name="connsiteX19" fmla="*/ 1707244 w 2287621"/>
                <a:gd name="connsiteY19" fmla="*/ 448568 h 9607550"/>
                <a:gd name="connsiteX20" fmla="*/ 1677635 w 2287621"/>
                <a:gd name="connsiteY20" fmla="*/ 469392 h 9607550"/>
                <a:gd name="connsiteX21" fmla="*/ 1648133 w 2287621"/>
                <a:gd name="connsiteY21" fmla="*/ 491262 h 9607550"/>
                <a:gd name="connsiteX22" fmla="*/ 1618744 w 2287621"/>
                <a:gd name="connsiteY22" fmla="*/ 514177 h 9607550"/>
                <a:gd name="connsiteX23" fmla="*/ 1589475 w 2287621"/>
                <a:gd name="connsiteY23" fmla="*/ 538130 h 9607550"/>
                <a:gd name="connsiteX24" fmla="*/ 1560336 w 2287621"/>
                <a:gd name="connsiteY24" fmla="*/ 563117 h 9607550"/>
                <a:gd name="connsiteX25" fmla="*/ 1531335 w 2287621"/>
                <a:gd name="connsiteY25" fmla="*/ 589132 h 9607550"/>
                <a:gd name="connsiteX26" fmla="*/ 1502479 w 2287621"/>
                <a:gd name="connsiteY26" fmla="*/ 616170 h 9607550"/>
                <a:gd name="connsiteX27" fmla="*/ 1473779 w 2287621"/>
                <a:gd name="connsiteY27" fmla="*/ 644224 h 9607550"/>
                <a:gd name="connsiteX28" fmla="*/ 1445242 w 2287621"/>
                <a:gd name="connsiteY28" fmla="*/ 673287 h 9607550"/>
                <a:gd name="connsiteX29" fmla="*/ 1416877 w 2287621"/>
                <a:gd name="connsiteY29" fmla="*/ 703353 h 9607550"/>
                <a:gd name="connsiteX30" fmla="*/ 1388689 w 2287621"/>
                <a:gd name="connsiteY30" fmla="*/ 734414 h 9607550"/>
                <a:gd name="connsiteX31" fmla="*/ 1360693 w 2287621"/>
                <a:gd name="connsiteY31" fmla="*/ 766460 h 9607550"/>
                <a:gd name="connsiteX32" fmla="*/ 1332893 w 2287621"/>
                <a:gd name="connsiteY32" fmla="*/ 799485 h 9607550"/>
                <a:gd name="connsiteX33" fmla="*/ 1305297 w 2287621"/>
                <a:gd name="connsiteY33" fmla="*/ 833480 h 9607550"/>
                <a:gd name="connsiteX34" fmla="*/ 1277916 w 2287621"/>
                <a:gd name="connsiteY34" fmla="*/ 868436 h 9607550"/>
                <a:gd name="connsiteX35" fmla="*/ 1250754 w 2287621"/>
                <a:gd name="connsiteY35" fmla="*/ 904345 h 9607550"/>
                <a:gd name="connsiteX36" fmla="*/ 1223821 w 2287621"/>
                <a:gd name="connsiteY36" fmla="*/ 941197 h 9607550"/>
                <a:gd name="connsiteX37" fmla="*/ 1197126 w 2287621"/>
                <a:gd name="connsiteY37" fmla="*/ 978981 h 9607550"/>
                <a:gd name="connsiteX38" fmla="*/ 1170673 w 2287621"/>
                <a:gd name="connsiteY38" fmla="*/ 1017691 h 9607550"/>
                <a:gd name="connsiteX39" fmla="*/ 1144473 w 2287621"/>
                <a:gd name="connsiteY39" fmla="*/ 1057316 h 9607550"/>
                <a:gd name="connsiteX40" fmla="*/ 1118529 w 2287621"/>
                <a:gd name="connsiteY40" fmla="*/ 1097846 h 9607550"/>
                <a:gd name="connsiteX41" fmla="*/ 1092853 w 2287621"/>
                <a:gd name="connsiteY41" fmla="*/ 1139270 h 9607550"/>
                <a:gd name="connsiteX42" fmla="*/ 1067448 w 2287621"/>
                <a:gd name="connsiteY42" fmla="*/ 1181580 h 9607550"/>
                <a:gd name="connsiteX43" fmla="*/ 1042322 w 2287621"/>
                <a:gd name="connsiteY43" fmla="*/ 1224766 h 9607550"/>
                <a:gd name="connsiteX44" fmla="*/ 1017483 w 2287621"/>
                <a:gd name="connsiteY44" fmla="*/ 1268816 h 9607550"/>
                <a:gd name="connsiteX45" fmla="*/ 992935 w 2287621"/>
                <a:gd name="connsiteY45" fmla="*/ 1313723 h 9607550"/>
                <a:gd name="connsiteX46" fmla="*/ 968689 w 2287621"/>
                <a:gd name="connsiteY46" fmla="*/ 1359474 h 9607550"/>
                <a:gd name="connsiteX47" fmla="*/ 944745 w 2287621"/>
                <a:gd name="connsiteY47" fmla="*/ 1406062 h 9607550"/>
                <a:gd name="connsiteX48" fmla="*/ 921113 w 2287621"/>
                <a:gd name="connsiteY48" fmla="*/ 1453475 h 9607550"/>
                <a:gd name="connsiteX49" fmla="*/ 897800 w 2287621"/>
                <a:gd name="connsiteY49" fmla="*/ 1501699 h 9607550"/>
                <a:gd name="connsiteX50" fmla="*/ 874809 w 2287621"/>
                <a:gd name="connsiteY50" fmla="*/ 1550732 h 9607550"/>
                <a:gd name="connsiteX51" fmla="*/ 852148 w 2287621"/>
                <a:gd name="connsiteY51" fmla="*/ 1600558 h 9607550"/>
                <a:gd name="connsiteX52" fmla="*/ 829821 w 2287621"/>
                <a:gd name="connsiteY52" fmla="*/ 1651169 h 9607550"/>
                <a:gd name="connsiteX53" fmla="*/ 807837 w 2287621"/>
                <a:gd name="connsiteY53" fmla="*/ 1702552 h 9607550"/>
                <a:gd name="connsiteX54" fmla="*/ 786199 w 2287621"/>
                <a:gd name="connsiteY54" fmla="*/ 1754700 h 9607550"/>
                <a:gd name="connsiteX55" fmla="*/ 764914 w 2287621"/>
                <a:gd name="connsiteY55" fmla="*/ 1807602 h 9607550"/>
                <a:gd name="connsiteX56" fmla="*/ 743986 w 2287621"/>
                <a:gd name="connsiteY56" fmla="*/ 1861248 h 9607550"/>
                <a:gd name="connsiteX57" fmla="*/ 723422 w 2287621"/>
                <a:gd name="connsiteY57" fmla="*/ 1915626 h 9607550"/>
                <a:gd name="connsiteX58" fmla="*/ 703227 w 2287621"/>
                <a:gd name="connsiteY58" fmla="*/ 1970726 h 9607550"/>
                <a:gd name="connsiteX59" fmla="*/ 683405 w 2287621"/>
                <a:gd name="connsiteY59" fmla="*/ 2026541 h 9607550"/>
                <a:gd name="connsiteX60" fmla="*/ 663963 w 2287621"/>
                <a:gd name="connsiteY60" fmla="*/ 2083057 h 9607550"/>
                <a:gd name="connsiteX61" fmla="*/ 644905 w 2287621"/>
                <a:gd name="connsiteY61" fmla="*/ 2140267 h 9607550"/>
                <a:gd name="connsiteX62" fmla="*/ 626238 w 2287621"/>
                <a:gd name="connsiteY62" fmla="*/ 2198159 h 9607550"/>
                <a:gd name="connsiteX63" fmla="*/ 607965 w 2287621"/>
                <a:gd name="connsiteY63" fmla="*/ 2256723 h 9607550"/>
                <a:gd name="connsiteX64" fmla="*/ 590093 w 2287621"/>
                <a:gd name="connsiteY64" fmla="*/ 2315948 h 9607550"/>
                <a:gd name="connsiteX65" fmla="*/ 572625 w 2287621"/>
                <a:gd name="connsiteY65" fmla="*/ 2375826 h 9607550"/>
                <a:gd name="connsiteX66" fmla="*/ 555569 w 2287621"/>
                <a:gd name="connsiteY66" fmla="*/ 2436345 h 9607550"/>
                <a:gd name="connsiteX67" fmla="*/ 538927 w 2287621"/>
                <a:gd name="connsiteY67" fmla="*/ 2497495 h 9607550"/>
                <a:gd name="connsiteX68" fmla="*/ 522706 w 2287621"/>
                <a:gd name="connsiteY68" fmla="*/ 2559268 h 9607550"/>
                <a:gd name="connsiteX69" fmla="*/ 506909 w 2287621"/>
                <a:gd name="connsiteY69" fmla="*/ 2621652 h 9607550"/>
                <a:gd name="connsiteX70" fmla="*/ 491543 w 2287621"/>
                <a:gd name="connsiteY70" fmla="*/ 2684637 h 9607550"/>
                <a:gd name="connsiteX71" fmla="*/ 476613 w 2287621"/>
                <a:gd name="connsiteY71" fmla="*/ 2748213 h 9607550"/>
                <a:gd name="connsiteX72" fmla="*/ 462120 w 2287621"/>
                <a:gd name="connsiteY72" fmla="*/ 2812372 h 9607550"/>
                <a:gd name="connsiteX73" fmla="*/ 448074 w 2287621"/>
                <a:gd name="connsiteY73" fmla="*/ 2877101 h 9607550"/>
                <a:gd name="connsiteX74" fmla="*/ 434476 w 2287621"/>
                <a:gd name="connsiteY74" fmla="*/ 2942391 h 9607550"/>
                <a:gd name="connsiteX75" fmla="*/ 421334 w 2287621"/>
                <a:gd name="connsiteY75" fmla="*/ 3008231 h 9607550"/>
                <a:gd name="connsiteX76" fmla="*/ 408649 w 2287621"/>
                <a:gd name="connsiteY76" fmla="*/ 3074615 h 9607550"/>
                <a:gd name="connsiteX77" fmla="*/ 396428 w 2287621"/>
                <a:gd name="connsiteY77" fmla="*/ 3141528 h 9607550"/>
                <a:gd name="connsiteX78" fmla="*/ 384677 w 2287621"/>
                <a:gd name="connsiteY78" fmla="*/ 3208962 h 9607550"/>
                <a:gd name="connsiteX79" fmla="*/ 373398 w 2287621"/>
                <a:gd name="connsiteY79" fmla="*/ 3276909 h 9607550"/>
                <a:gd name="connsiteX80" fmla="*/ 362596 w 2287621"/>
                <a:gd name="connsiteY80" fmla="*/ 3345356 h 9607550"/>
                <a:gd name="connsiteX81" fmla="*/ 352277 w 2287621"/>
                <a:gd name="connsiteY81" fmla="*/ 3414294 h 9607550"/>
                <a:gd name="connsiteX82" fmla="*/ 342446 w 2287621"/>
                <a:gd name="connsiteY82" fmla="*/ 3483713 h 9607550"/>
                <a:gd name="connsiteX83" fmla="*/ 333106 w 2287621"/>
                <a:gd name="connsiteY83" fmla="*/ 3553603 h 9607550"/>
                <a:gd name="connsiteX84" fmla="*/ 324263 w 2287621"/>
                <a:gd name="connsiteY84" fmla="*/ 3623956 h 9607550"/>
                <a:gd name="connsiteX85" fmla="*/ 315919 w 2287621"/>
                <a:gd name="connsiteY85" fmla="*/ 3694761 h 9607550"/>
                <a:gd name="connsiteX86" fmla="*/ 308083 w 2287621"/>
                <a:gd name="connsiteY86" fmla="*/ 3766004 h 9607550"/>
                <a:gd name="connsiteX87" fmla="*/ 300757 w 2287621"/>
                <a:gd name="connsiteY87" fmla="*/ 3837681 h 9607550"/>
                <a:gd name="connsiteX88" fmla="*/ 293945 w 2287621"/>
                <a:gd name="connsiteY88" fmla="*/ 3909779 h 9607550"/>
                <a:gd name="connsiteX89" fmla="*/ 287651 w 2287621"/>
                <a:gd name="connsiteY89" fmla="*/ 3982290 h 9607550"/>
                <a:gd name="connsiteX90" fmla="*/ 281883 w 2287621"/>
                <a:gd name="connsiteY90" fmla="*/ 4055201 h 9607550"/>
                <a:gd name="connsiteX91" fmla="*/ 276642 w 2287621"/>
                <a:gd name="connsiteY91" fmla="*/ 4128505 h 9607550"/>
                <a:gd name="connsiteX92" fmla="*/ 271934 w 2287621"/>
                <a:gd name="connsiteY92" fmla="*/ 4202191 h 9607550"/>
                <a:gd name="connsiteX93" fmla="*/ 267764 w 2287621"/>
                <a:gd name="connsiteY93" fmla="*/ 4276249 h 9607550"/>
                <a:gd name="connsiteX94" fmla="*/ 264136 w 2287621"/>
                <a:gd name="connsiteY94" fmla="*/ 4350670 h 9607550"/>
                <a:gd name="connsiteX95" fmla="*/ 261054 w 2287621"/>
                <a:gd name="connsiteY95" fmla="*/ 4425442 h 9607550"/>
                <a:gd name="connsiteX96" fmla="*/ 258524 w 2287621"/>
                <a:gd name="connsiteY96" fmla="*/ 4500558 h 9607550"/>
                <a:gd name="connsiteX97" fmla="*/ 256549 w 2287621"/>
                <a:gd name="connsiteY97" fmla="*/ 4576006 h 9607550"/>
                <a:gd name="connsiteX98" fmla="*/ 255132 w 2287621"/>
                <a:gd name="connsiteY98" fmla="*/ 4651778 h 9607550"/>
                <a:gd name="connsiteX99" fmla="*/ 254281 w 2287621"/>
                <a:gd name="connsiteY99" fmla="*/ 4727863 h 9607550"/>
                <a:gd name="connsiteX100" fmla="*/ 254000 w 2287621"/>
                <a:gd name="connsiteY100" fmla="*/ 4803775 h 9607550"/>
                <a:gd name="connsiteX101" fmla="*/ 255147 w 2287621"/>
                <a:gd name="connsiteY101" fmla="*/ 4956728 h 9607550"/>
                <a:gd name="connsiteX102" fmla="*/ 256569 w 2287621"/>
                <a:gd name="connsiteY102" fmla="*/ 5032499 h 9607550"/>
                <a:gd name="connsiteX103" fmla="*/ 258552 w 2287621"/>
                <a:gd name="connsiteY103" fmla="*/ 5107949 h 9607550"/>
                <a:gd name="connsiteX104" fmla="*/ 261090 w 2287621"/>
                <a:gd name="connsiteY104" fmla="*/ 5183066 h 9607550"/>
                <a:gd name="connsiteX105" fmla="*/ 264180 w 2287621"/>
                <a:gd name="connsiteY105" fmla="*/ 5257838 h 9607550"/>
                <a:gd name="connsiteX106" fmla="*/ 267814 w 2287621"/>
                <a:gd name="connsiteY106" fmla="*/ 5332262 h 9607550"/>
                <a:gd name="connsiteX107" fmla="*/ 271992 w 2287621"/>
                <a:gd name="connsiteY107" fmla="*/ 5406321 h 9607550"/>
                <a:gd name="connsiteX108" fmla="*/ 276707 w 2287621"/>
                <a:gd name="connsiteY108" fmla="*/ 5480008 h 9607550"/>
                <a:gd name="connsiteX109" fmla="*/ 281955 w 2287621"/>
                <a:gd name="connsiteY109" fmla="*/ 5553314 h 9607550"/>
                <a:gd name="connsiteX110" fmla="*/ 287732 w 2287621"/>
                <a:gd name="connsiteY110" fmla="*/ 5626228 h 9607550"/>
                <a:gd name="connsiteX111" fmla="*/ 294032 w 2287621"/>
                <a:gd name="connsiteY111" fmla="*/ 5698741 h 9607550"/>
                <a:gd name="connsiteX112" fmla="*/ 300852 w 2287621"/>
                <a:gd name="connsiteY112" fmla="*/ 5770841 h 9607550"/>
                <a:gd name="connsiteX113" fmla="*/ 308186 w 2287621"/>
                <a:gd name="connsiteY113" fmla="*/ 5842521 h 9607550"/>
                <a:gd name="connsiteX114" fmla="*/ 316032 w 2287621"/>
                <a:gd name="connsiteY114" fmla="*/ 5913769 h 9607550"/>
                <a:gd name="connsiteX115" fmla="*/ 324382 w 2287621"/>
                <a:gd name="connsiteY115" fmla="*/ 5984577 h 9607550"/>
                <a:gd name="connsiteX116" fmla="*/ 333234 w 2287621"/>
                <a:gd name="connsiteY116" fmla="*/ 6054931 h 9607550"/>
                <a:gd name="connsiteX117" fmla="*/ 342582 w 2287621"/>
                <a:gd name="connsiteY117" fmla="*/ 6124828 h 9607550"/>
                <a:gd name="connsiteX118" fmla="*/ 352423 w 2287621"/>
                <a:gd name="connsiteY118" fmla="*/ 6194251 h 9607550"/>
                <a:gd name="connsiteX119" fmla="*/ 362750 w 2287621"/>
                <a:gd name="connsiteY119" fmla="*/ 6263193 h 9607550"/>
                <a:gd name="connsiteX120" fmla="*/ 373560 w 2287621"/>
                <a:gd name="connsiteY120" fmla="*/ 6331647 h 9607550"/>
                <a:gd name="connsiteX121" fmla="*/ 384848 w 2287621"/>
                <a:gd name="connsiteY121" fmla="*/ 6399597 h 9607550"/>
                <a:gd name="connsiteX122" fmla="*/ 396610 w 2287621"/>
                <a:gd name="connsiteY122" fmla="*/ 6467037 h 9607550"/>
                <a:gd name="connsiteX123" fmla="*/ 408840 w 2287621"/>
                <a:gd name="connsiteY123" fmla="*/ 6533958 h 9607550"/>
                <a:gd name="connsiteX124" fmla="*/ 421535 w 2287621"/>
                <a:gd name="connsiteY124" fmla="*/ 6600346 h 9607550"/>
                <a:gd name="connsiteX125" fmla="*/ 434688 w 2287621"/>
                <a:gd name="connsiteY125" fmla="*/ 6666194 h 9607550"/>
                <a:gd name="connsiteX126" fmla="*/ 448296 w 2287621"/>
                <a:gd name="connsiteY126" fmla="*/ 6731492 h 9607550"/>
                <a:gd name="connsiteX127" fmla="*/ 462354 w 2287621"/>
                <a:gd name="connsiteY127" fmla="*/ 6796228 h 9607550"/>
                <a:gd name="connsiteX128" fmla="*/ 476856 w 2287621"/>
                <a:gd name="connsiteY128" fmla="*/ 6860395 h 9607550"/>
                <a:gd name="connsiteX129" fmla="*/ 491799 w 2287621"/>
                <a:gd name="connsiteY129" fmla="*/ 6923980 h 9607550"/>
                <a:gd name="connsiteX130" fmla="*/ 507177 w 2287621"/>
                <a:gd name="connsiteY130" fmla="*/ 6986974 h 9607550"/>
                <a:gd name="connsiteX131" fmla="*/ 522986 w 2287621"/>
                <a:gd name="connsiteY131" fmla="*/ 7049367 h 9607550"/>
                <a:gd name="connsiteX132" fmla="*/ 539220 w 2287621"/>
                <a:gd name="connsiteY132" fmla="*/ 7111149 h 9607550"/>
                <a:gd name="connsiteX133" fmla="*/ 555875 w 2287621"/>
                <a:gd name="connsiteY133" fmla="*/ 7172311 h 9607550"/>
                <a:gd name="connsiteX134" fmla="*/ 572946 w 2287621"/>
                <a:gd name="connsiteY134" fmla="*/ 7232840 h 9607550"/>
                <a:gd name="connsiteX135" fmla="*/ 590427 w 2287621"/>
                <a:gd name="connsiteY135" fmla="*/ 7292729 h 9607550"/>
                <a:gd name="connsiteX136" fmla="*/ 608315 w 2287621"/>
                <a:gd name="connsiteY136" fmla="*/ 7351967 h 9607550"/>
                <a:gd name="connsiteX137" fmla="*/ 626603 w 2287621"/>
                <a:gd name="connsiteY137" fmla="*/ 7410543 h 9607550"/>
                <a:gd name="connsiteX138" fmla="*/ 645287 w 2287621"/>
                <a:gd name="connsiteY138" fmla="*/ 7468446 h 9607550"/>
                <a:gd name="connsiteX139" fmla="*/ 664362 w 2287621"/>
                <a:gd name="connsiteY139" fmla="*/ 7525670 h 9607550"/>
                <a:gd name="connsiteX140" fmla="*/ 683822 w 2287621"/>
                <a:gd name="connsiteY140" fmla="*/ 7582200 h 9607550"/>
                <a:gd name="connsiteX141" fmla="*/ 703662 w 2287621"/>
                <a:gd name="connsiteY141" fmla="*/ 7638029 h 9607550"/>
                <a:gd name="connsiteX142" fmla="*/ 723877 w 2287621"/>
                <a:gd name="connsiteY142" fmla="*/ 7693146 h 9607550"/>
                <a:gd name="connsiteX143" fmla="*/ 744461 w 2287621"/>
                <a:gd name="connsiteY143" fmla="*/ 7747538 h 9607550"/>
                <a:gd name="connsiteX144" fmla="*/ 765410 w 2287621"/>
                <a:gd name="connsiteY144" fmla="*/ 7801200 h 9607550"/>
                <a:gd name="connsiteX145" fmla="*/ 786718 w 2287621"/>
                <a:gd name="connsiteY145" fmla="*/ 7854119 h 9607550"/>
                <a:gd name="connsiteX146" fmla="*/ 808379 w 2287621"/>
                <a:gd name="connsiteY146" fmla="*/ 7906284 h 9607550"/>
                <a:gd name="connsiteX147" fmla="*/ 830389 w 2287621"/>
                <a:gd name="connsiteY147" fmla="*/ 7957686 h 9607550"/>
                <a:gd name="connsiteX148" fmla="*/ 852740 w 2287621"/>
                <a:gd name="connsiteY148" fmla="*/ 8008314 h 9607550"/>
                <a:gd name="connsiteX149" fmla="*/ 875429 w 2287621"/>
                <a:gd name="connsiteY149" fmla="*/ 8058159 h 9607550"/>
                <a:gd name="connsiteX150" fmla="*/ 898448 w 2287621"/>
                <a:gd name="connsiteY150" fmla="*/ 8107211 h 9607550"/>
                <a:gd name="connsiteX151" fmla="*/ 921792 w 2287621"/>
                <a:gd name="connsiteY151" fmla="*/ 8155457 h 9607550"/>
                <a:gd name="connsiteX152" fmla="*/ 945455 w 2287621"/>
                <a:gd name="connsiteY152" fmla="*/ 8202892 h 9607550"/>
                <a:gd name="connsiteX153" fmla="*/ 969431 w 2287621"/>
                <a:gd name="connsiteY153" fmla="*/ 8249498 h 9607550"/>
                <a:gd name="connsiteX154" fmla="*/ 993714 w 2287621"/>
                <a:gd name="connsiteY154" fmla="*/ 8295271 h 9607550"/>
                <a:gd name="connsiteX155" fmla="*/ 1018299 w 2287621"/>
                <a:gd name="connsiteY155" fmla="*/ 8340203 h 9607550"/>
                <a:gd name="connsiteX156" fmla="*/ 1043176 w 2287621"/>
                <a:gd name="connsiteY156" fmla="*/ 8384274 h 9607550"/>
                <a:gd name="connsiteX157" fmla="*/ 1068342 w 2287621"/>
                <a:gd name="connsiteY157" fmla="*/ 8427482 h 9607550"/>
                <a:gd name="connsiteX158" fmla="*/ 1093791 w 2287621"/>
                <a:gd name="connsiteY158" fmla="*/ 8469818 h 9607550"/>
                <a:gd name="connsiteX159" fmla="*/ 1119513 w 2287621"/>
                <a:gd name="connsiteY159" fmla="*/ 8511265 h 9607550"/>
                <a:gd name="connsiteX160" fmla="*/ 1145503 w 2287621"/>
                <a:gd name="connsiteY160" fmla="*/ 8551818 h 9607550"/>
                <a:gd name="connsiteX161" fmla="*/ 1171755 w 2287621"/>
                <a:gd name="connsiteY161" fmla="*/ 8591467 h 9607550"/>
                <a:gd name="connsiteX162" fmla="*/ 1198262 w 2287621"/>
                <a:gd name="connsiteY162" fmla="*/ 8630203 h 9607550"/>
                <a:gd name="connsiteX163" fmla="*/ 1225013 w 2287621"/>
                <a:gd name="connsiteY163" fmla="*/ 8668010 h 9607550"/>
                <a:gd name="connsiteX164" fmla="*/ 1252005 w 2287621"/>
                <a:gd name="connsiteY164" fmla="*/ 8704886 h 9607550"/>
                <a:gd name="connsiteX165" fmla="*/ 1279229 w 2287621"/>
                <a:gd name="connsiteY165" fmla="*/ 8740818 h 9607550"/>
                <a:gd name="connsiteX166" fmla="*/ 1306677 w 2287621"/>
                <a:gd name="connsiteY166" fmla="*/ 8775797 h 9607550"/>
                <a:gd name="connsiteX167" fmla="*/ 1334342 w 2287621"/>
                <a:gd name="connsiteY167" fmla="*/ 8809818 h 9607550"/>
                <a:gd name="connsiteX168" fmla="*/ 1362214 w 2287621"/>
                <a:gd name="connsiteY168" fmla="*/ 8842862 h 9607550"/>
                <a:gd name="connsiteX169" fmla="*/ 1390289 w 2287621"/>
                <a:gd name="connsiteY169" fmla="*/ 8874930 h 9607550"/>
                <a:gd name="connsiteX170" fmla="*/ 1418556 w 2287621"/>
                <a:gd name="connsiteY170" fmla="*/ 8906011 h 9607550"/>
                <a:gd name="connsiteX171" fmla="*/ 1447004 w 2287621"/>
                <a:gd name="connsiteY171" fmla="*/ 8936090 h 9607550"/>
                <a:gd name="connsiteX172" fmla="*/ 1475631 w 2287621"/>
                <a:gd name="connsiteY172" fmla="*/ 8965171 h 9607550"/>
                <a:gd name="connsiteX173" fmla="*/ 1504425 w 2287621"/>
                <a:gd name="connsiteY173" fmla="*/ 8993239 h 9607550"/>
                <a:gd name="connsiteX174" fmla="*/ 1533377 w 2287621"/>
                <a:gd name="connsiteY174" fmla="*/ 9020287 h 9607550"/>
                <a:gd name="connsiteX175" fmla="*/ 1562479 w 2287621"/>
                <a:gd name="connsiteY175" fmla="*/ 9046310 h 9607550"/>
                <a:gd name="connsiteX176" fmla="*/ 1591721 w 2287621"/>
                <a:gd name="connsiteY176" fmla="*/ 9071299 h 9607550"/>
                <a:gd name="connsiteX177" fmla="*/ 1621099 w 2287621"/>
                <a:gd name="connsiteY177" fmla="*/ 9095251 h 9607550"/>
                <a:gd name="connsiteX178" fmla="*/ 1650600 w 2287621"/>
                <a:gd name="connsiteY178" fmla="*/ 9118158 h 9607550"/>
                <a:gd name="connsiteX179" fmla="*/ 1680220 w 2287621"/>
                <a:gd name="connsiteY179" fmla="*/ 9140020 h 9607550"/>
                <a:gd name="connsiteX180" fmla="*/ 1709945 w 2287621"/>
                <a:gd name="connsiteY180" fmla="*/ 9160826 h 9607550"/>
                <a:gd name="connsiteX181" fmla="*/ 1739775 w 2287621"/>
                <a:gd name="connsiteY181" fmla="*/ 9180578 h 9607550"/>
                <a:gd name="connsiteX182" fmla="*/ 1769696 w 2287621"/>
                <a:gd name="connsiteY182" fmla="*/ 9199266 h 9607550"/>
                <a:gd name="connsiteX183" fmla="*/ 1799708 w 2287621"/>
                <a:gd name="connsiteY183" fmla="*/ 9216896 h 9607550"/>
                <a:gd name="connsiteX184" fmla="*/ 1829799 w 2287621"/>
                <a:gd name="connsiteY184" fmla="*/ 9233459 h 9607550"/>
                <a:gd name="connsiteX185" fmla="*/ 1859968 w 2287621"/>
                <a:gd name="connsiteY185" fmla="*/ 9248958 h 9607550"/>
                <a:gd name="connsiteX186" fmla="*/ 1890205 w 2287621"/>
                <a:gd name="connsiteY186" fmla="*/ 9263386 h 9607550"/>
                <a:gd name="connsiteX187" fmla="*/ 1920516 w 2287621"/>
                <a:gd name="connsiteY187" fmla="*/ 9276749 h 9607550"/>
                <a:gd name="connsiteX188" fmla="*/ 1950887 w 2287621"/>
                <a:gd name="connsiteY188" fmla="*/ 9289042 h 9607550"/>
                <a:gd name="connsiteX189" fmla="*/ 1981326 w 2287621"/>
                <a:gd name="connsiteY189" fmla="*/ 9300267 h 9607550"/>
                <a:gd name="connsiteX190" fmla="*/ 2011828 w 2287621"/>
                <a:gd name="connsiteY190" fmla="*/ 9310423 h 9607550"/>
                <a:gd name="connsiteX191" fmla="*/ 2042395 w 2287621"/>
                <a:gd name="connsiteY191" fmla="*/ 9319511 h 9607550"/>
                <a:gd name="connsiteX192" fmla="*/ 2073032 w 2287621"/>
                <a:gd name="connsiteY192" fmla="*/ 9327530 h 9607550"/>
                <a:gd name="connsiteX193" fmla="*/ 2103739 w 2287621"/>
                <a:gd name="connsiteY193" fmla="*/ 9334478 h 9607550"/>
                <a:gd name="connsiteX194" fmla="*/ 2134521 w 2287621"/>
                <a:gd name="connsiteY194" fmla="*/ 9340355 h 9607550"/>
                <a:gd name="connsiteX195" fmla="*/ 2165392 w 2287621"/>
                <a:gd name="connsiteY195" fmla="*/ 9345161 h 9607550"/>
                <a:gd name="connsiteX196" fmla="*/ 2196347 w 2287621"/>
                <a:gd name="connsiteY196" fmla="*/ 9348888 h 9607550"/>
                <a:gd name="connsiteX197" fmla="*/ 2227401 w 2287621"/>
                <a:gd name="connsiteY197" fmla="*/ 9351536 h 9607550"/>
                <a:gd name="connsiteX198" fmla="*/ 2258567 w 2287621"/>
                <a:gd name="connsiteY198" fmla="*/ 9353100 h 9607550"/>
                <a:gd name="connsiteX199" fmla="*/ 2287621 w 2287621"/>
                <a:gd name="connsiteY199" fmla="*/ 9353550 h 9607550"/>
                <a:gd name="connsiteX200" fmla="*/ 2287621 w 2287621"/>
                <a:gd name="connsiteY200" fmla="*/ 9607550 h 9607550"/>
                <a:gd name="connsiteX201" fmla="*/ 2245215 w 2287621"/>
                <a:gd name="connsiteY201" fmla="*/ 9606748 h 9607550"/>
                <a:gd name="connsiteX202" fmla="*/ 2205201 w 2287621"/>
                <a:gd name="connsiteY202" fmla="*/ 9604564 h 9607550"/>
                <a:gd name="connsiteX203" fmla="*/ 2165365 w 2287621"/>
                <a:gd name="connsiteY203" fmla="*/ 9600992 h 9607550"/>
                <a:gd name="connsiteX204" fmla="*/ 2125727 w 2287621"/>
                <a:gd name="connsiteY204" fmla="*/ 9596045 h 9607550"/>
                <a:gd name="connsiteX205" fmla="*/ 2086311 w 2287621"/>
                <a:gd name="connsiteY205" fmla="*/ 9589738 h 9607550"/>
                <a:gd name="connsiteX206" fmla="*/ 2047124 w 2287621"/>
                <a:gd name="connsiteY206" fmla="*/ 9582088 h 9607550"/>
                <a:gd name="connsiteX207" fmla="*/ 2008183 w 2287621"/>
                <a:gd name="connsiteY207" fmla="*/ 9573112 h 9607550"/>
                <a:gd name="connsiteX208" fmla="*/ 1969508 w 2287621"/>
                <a:gd name="connsiteY208" fmla="*/ 9562828 h 9607550"/>
                <a:gd name="connsiteX209" fmla="*/ 1931104 w 2287621"/>
                <a:gd name="connsiteY209" fmla="*/ 9551255 h 9607550"/>
                <a:gd name="connsiteX210" fmla="*/ 1892987 w 2287621"/>
                <a:gd name="connsiteY210" fmla="*/ 9538411 h 9607550"/>
                <a:gd name="connsiteX211" fmla="*/ 1855167 w 2287621"/>
                <a:gd name="connsiteY211" fmla="*/ 9524316 h 9607550"/>
                <a:gd name="connsiteX212" fmla="*/ 1817649 w 2287621"/>
                <a:gd name="connsiteY212" fmla="*/ 9508988 h 9607550"/>
                <a:gd name="connsiteX213" fmla="*/ 1780449 w 2287621"/>
                <a:gd name="connsiteY213" fmla="*/ 9492448 h 9607550"/>
                <a:gd name="connsiteX214" fmla="*/ 1743559 w 2287621"/>
                <a:gd name="connsiteY214" fmla="*/ 9474712 h 9607550"/>
                <a:gd name="connsiteX215" fmla="*/ 1706999 w 2287621"/>
                <a:gd name="connsiteY215" fmla="*/ 9455802 h 9607550"/>
                <a:gd name="connsiteX216" fmla="*/ 1670764 w 2287621"/>
                <a:gd name="connsiteY216" fmla="*/ 9435733 h 9607550"/>
                <a:gd name="connsiteX217" fmla="*/ 1634865 w 2287621"/>
                <a:gd name="connsiteY217" fmla="*/ 9414526 h 9607550"/>
                <a:gd name="connsiteX218" fmla="*/ 1599295 w 2287621"/>
                <a:gd name="connsiteY218" fmla="*/ 9392194 h 9607550"/>
                <a:gd name="connsiteX219" fmla="*/ 1564067 w 2287621"/>
                <a:gd name="connsiteY219" fmla="*/ 9368758 h 9607550"/>
                <a:gd name="connsiteX220" fmla="*/ 1529175 w 2287621"/>
                <a:gd name="connsiteY220" fmla="*/ 9344230 h 9607550"/>
                <a:gd name="connsiteX221" fmla="*/ 1494626 w 2287621"/>
                <a:gd name="connsiteY221" fmla="*/ 9318630 h 9607550"/>
                <a:gd name="connsiteX222" fmla="*/ 1460417 w 2287621"/>
                <a:gd name="connsiteY222" fmla="*/ 9291968 h 9607550"/>
                <a:gd name="connsiteX223" fmla="*/ 1426550 w 2287621"/>
                <a:gd name="connsiteY223" fmla="*/ 9264261 h 9607550"/>
                <a:gd name="connsiteX224" fmla="*/ 1393024 w 2287621"/>
                <a:gd name="connsiteY224" fmla="*/ 9235522 h 9607550"/>
                <a:gd name="connsiteX225" fmla="*/ 1359843 w 2287621"/>
                <a:gd name="connsiteY225" fmla="*/ 9205765 h 9607550"/>
                <a:gd name="connsiteX226" fmla="*/ 1327005 w 2287621"/>
                <a:gd name="connsiteY226" fmla="*/ 9175003 h 9607550"/>
                <a:gd name="connsiteX227" fmla="*/ 1294511 w 2287621"/>
                <a:gd name="connsiteY227" fmla="*/ 9143248 h 9607550"/>
                <a:gd name="connsiteX228" fmla="*/ 1262362 w 2287621"/>
                <a:gd name="connsiteY228" fmla="*/ 9110514 h 9607550"/>
                <a:gd name="connsiteX229" fmla="*/ 1230553 w 2287621"/>
                <a:gd name="connsiteY229" fmla="*/ 9076806 h 9607550"/>
                <a:gd name="connsiteX230" fmla="*/ 1199094 w 2287621"/>
                <a:gd name="connsiteY230" fmla="*/ 9042144 h 9607550"/>
                <a:gd name="connsiteX231" fmla="*/ 1167980 w 2287621"/>
                <a:gd name="connsiteY231" fmla="*/ 9006536 h 9607550"/>
                <a:gd name="connsiteX232" fmla="*/ 1137209 w 2287621"/>
                <a:gd name="connsiteY232" fmla="*/ 8969987 h 9607550"/>
                <a:gd name="connsiteX233" fmla="*/ 1106790 w 2287621"/>
                <a:gd name="connsiteY233" fmla="*/ 8932518 h 9607550"/>
                <a:gd name="connsiteX234" fmla="*/ 1076716 w 2287621"/>
                <a:gd name="connsiteY234" fmla="*/ 8894130 h 9607550"/>
                <a:gd name="connsiteX235" fmla="*/ 1046991 w 2287621"/>
                <a:gd name="connsiteY235" fmla="*/ 8854837 h 9607550"/>
                <a:gd name="connsiteX236" fmla="*/ 1017619 w 2287621"/>
                <a:gd name="connsiteY236" fmla="*/ 8814652 h 9607550"/>
                <a:gd name="connsiteX237" fmla="*/ 988595 w 2287621"/>
                <a:gd name="connsiteY237" fmla="*/ 8773577 h 9607550"/>
                <a:gd name="connsiteX238" fmla="*/ 959928 w 2287621"/>
                <a:gd name="connsiteY238" fmla="*/ 8731629 h 9607550"/>
                <a:gd name="connsiteX239" fmla="*/ 931617 w 2287621"/>
                <a:gd name="connsiteY239" fmla="*/ 8688815 h 9607550"/>
                <a:gd name="connsiteX240" fmla="*/ 903659 w 2287621"/>
                <a:gd name="connsiteY240" fmla="*/ 8645144 h 9607550"/>
                <a:gd name="connsiteX241" fmla="*/ 876062 w 2287621"/>
                <a:gd name="connsiteY241" fmla="*/ 8600624 h 9607550"/>
                <a:gd name="connsiteX242" fmla="*/ 848829 w 2287621"/>
                <a:gd name="connsiteY242" fmla="*/ 8555268 h 9607550"/>
                <a:gd name="connsiteX243" fmla="*/ 821957 w 2287621"/>
                <a:gd name="connsiteY243" fmla="*/ 8509084 h 9607550"/>
                <a:gd name="connsiteX244" fmla="*/ 795447 w 2287621"/>
                <a:gd name="connsiteY244" fmla="*/ 8462077 h 9607550"/>
                <a:gd name="connsiteX245" fmla="*/ 769311 w 2287621"/>
                <a:gd name="connsiteY245" fmla="*/ 8414264 h 9607550"/>
                <a:gd name="connsiteX246" fmla="*/ 743544 w 2287621"/>
                <a:gd name="connsiteY246" fmla="*/ 8365648 h 9607550"/>
                <a:gd name="connsiteX247" fmla="*/ 718148 w 2287621"/>
                <a:gd name="connsiteY247" fmla="*/ 8316238 h 9607550"/>
                <a:gd name="connsiteX248" fmla="*/ 693131 w 2287621"/>
                <a:gd name="connsiteY248" fmla="*/ 8266047 h 9607550"/>
                <a:gd name="connsiteX249" fmla="*/ 668492 w 2287621"/>
                <a:gd name="connsiteY249" fmla="*/ 8215082 h 9607550"/>
                <a:gd name="connsiteX250" fmla="*/ 644235 w 2287621"/>
                <a:gd name="connsiteY250" fmla="*/ 8163351 h 9607550"/>
                <a:gd name="connsiteX251" fmla="*/ 620364 w 2287621"/>
                <a:gd name="connsiteY251" fmla="*/ 8110866 h 9607550"/>
                <a:gd name="connsiteX252" fmla="*/ 596879 w 2287621"/>
                <a:gd name="connsiteY252" fmla="*/ 8057632 h 9607550"/>
                <a:gd name="connsiteX253" fmla="*/ 573787 w 2287621"/>
                <a:gd name="connsiteY253" fmla="*/ 8003661 h 9607550"/>
                <a:gd name="connsiteX254" fmla="*/ 551089 w 2287621"/>
                <a:gd name="connsiteY254" fmla="*/ 7948961 h 9607550"/>
                <a:gd name="connsiteX255" fmla="*/ 528791 w 2287621"/>
                <a:gd name="connsiteY255" fmla="*/ 7893543 h 9607550"/>
                <a:gd name="connsiteX256" fmla="*/ 506893 w 2287621"/>
                <a:gd name="connsiteY256" fmla="*/ 7837413 h 9607550"/>
                <a:gd name="connsiteX257" fmla="*/ 485400 w 2287621"/>
                <a:gd name="connsiteY257" fmla="*/ 7780581 h 9607550"/>
                <a:gd name="connsiteX258" fmla="*/ 464316 w 2287621"/>
                <a:gd name="connsiteY258" fmla="*/ 7723058 h 9607550"/>
                <a:gd name="connsiteX259" fmla="*/ 443644 w 2287621"/>
                <a:gd name="connsiteY259" fmla="*/ 7664850 h 9607550"/>
                <a:gd name="connsiteX260" fmla="*/ 423389 w 2287621"/>
                <a:gd name="connsiteY260" fmla="*/ 7605969 h 9607550"/>
                <a:gd name="connsiteX261" fmla="*/ 403553 w 2287621"/>
                <a:gd name="connsiteY261" fmla="*/ 7546423 h 9607550"/>
                <a:gd name="connsiteX262" fmla="*/ 384138 w 2287621"/>
                <a:gd name="connsiteY262" fmla="*/ 7486219 h 9607550"/>
                <a:gd name="connsiteX263" fmla="*/ 365152 w 2287621"/>
                <a:gd name="connsiteY263" fmla="*/ 7425369 h 9607550"/>
                <a:gd name="connsiteX264" fmla="*/ 346597 w 2287621"/>
                <a:gd name="connsiteY264" fmla="*/ 7363882 h 9607550"/>
                <a:gd name="connsiteX265" fmla="*/ 328476 w 2287621"/>
                <a:gd name="connsiteY265" fmla="*/ 7301765 h 9607550"/>
                <a:gd name="connsiteX266" fmla="*/ 310794 w 2287621"/>
                <a:gd name="connsiteY266" fmla="*/ 7239028 h 9607550"/>
                <a:gd name="connsiteX267" fmla="*/ 293555 w 2287621"/>
                <a:gd name="connsiteY267" fmla="*/ 7175682 h 9607550"/>
                <a:gd name="connsiteX268" fmla="*/ 276762 w 2287621"/>
                <a:gd name="connsiteY268" fmla="*/ 7111734 h 9607550"/>
                <a:gd name="connsiteX269" fmla="*/ 260419 w 2287621"/>
                <a:gd name="connsiteY269" fmla="*/ 7047194 h 9607550"/>
                <a:gd name="connsiteX270" fmla="*/ 244531 w 2287621"/>
                <a:gd name="connsiteY270" fmla="*/ 6982070 h 9607550"/>
                <a:gd name="connsiteX271" fmla="*/ 229102 w 2287621"/>
                <a:gd name="connsiteY271" fmla="*/ 6916374 h 9607550"/>
                <a:gd name="connsiteX272" fmla="*/ 214135 w 2287621"/>
                <a:gd name="connsiteY272" fmla="*/ 6850112 h 9607550"/>
                <a:gd name="connsiteX273" fmla="*/ 199635 w 2287621"/>
                <a:gd name="connsiteY273" fmla="*/ 6783296 h 9607550"/>
                <a:gd name="connsiteX274" fmla="*/ 185606 w 2287621"/>
                <a:gd name="connsiteY274" fmla="*/ 6715933 h 9607550"/>
                <a:gd name="connsiteX275" fmla="*/ 172051 w 2287621"/>
                <a:gd name="connsiteY275" fmla="*/ 6648033 h 9607550"/>
                <a:gd name="connsiteX276" fmla="*/ 158976 w 2287621"/>
                <a:gd name="connsiteY276" fmla="*/ 6579606 h 9607550"/>
                <a:gd name="connsiteX277" fmla="*/ 146385 w 2287621"/>
                <a:gd name="connsiteY277" fmla="*/ 6510662 h 9607550"/>
                <a:gd name="connsiteX278" fmla="*/ 134279 w 2287621"/>
                <a:gd name="connsiteY278" fmla="*/ 6441207 h 9607550"/>
                <a:gd name="connsiteX279" fmla="*/ 122667 w 2287621"/>
                <a:gd name="connsiteY279" fmla="*/ 6371252 h 9607550"/>
                <a:gd name="connsiteX280" fmla="*/ 111551 w 2287621"/>
                <a:gd name="connsiteY280" fmla="*/ 6300809 h 9607550"/>
                <a:gd name="connsiteX281" fmla="*/ 100934 w 2287621"/>
                <a:gd name="connsiteY281" fmla="*/ 6229883 h 9607550"/>
                <a:gd name="connsiteX282" fmla="*/ 90822 w 2287621"/>
                <a:gd name="connsiteY282" fmla="*/ 6158485 h 9607550"/>
                <a:gd name="connsiteX283" fmla="*/ 81220 w 2287621"/>
                <a:gd name="connsiteY283" fmla="*/ 6086626 h 9607550"/>
                <a:gd name="connsiteX284" fmla="*/ 72129 w 2287621"/>
                <a:gd name="connsiteY284" fmla="*/ 6014312 h 9607550"/>
                <a:gd name="connsiteX285" fmla="*/ 63556 w 2287621"/>
                <a:gd name="connsiteY285" fmla="*/ 5941556 h 9607550"/>
                <a:gd name="connsiteX286" fmla="*/ 55504 w 2287621"/>
                <a:gd name="connsiteY286" fmla="*/ 5868363 h 9607550"/>
                <a:gd name="connsiteX287" fmla="*/ 47979 w 2287621"/>
                <a:gd name="connsiteY287" fmla="*/ 5794747 h 9607550"/>
                <a:gd name="connsiteX288" fmla="*/ 40984 w 2287621"/>
                <a:gd name="connsiteY288" fmla="*/ 5720714 h 9607550"/>
                <a:gd name="connsiteX289" fmla="*/ 34524 w 2287621"/>
                <a:gd name="connsiteY289" fmla="*/ 5646276 h 9607550"/>
                <a:gd name="connsiteX290" fmla="*/ 28603 w 2287621"/>
                <a:gd name="connsiteY290" fmla="*/ 5571439 h 9607550"/>
                <a:gd name="connsiteX291" fmla="*/ 23225 w 2287621"/>
                <a:gd name="connsiteY291" fmla="*/ 5496215 h 9607550"/>
                <a:gd name="connsiteX292" fmla="*/ 18395 w 2287621"/>
                <a:gd name="connsiteY292" fmla="*/ 5420613 h 9607550"/>
                <a:gd name="connsiteX293" fmla="*/ 14117 w 2287621"/>
                <a:gd name="connsiteY293" fmla="*/ 5344641 h 9607550"/>
                <a:gd name="connsiteX294" fmla="*/ 10395 w 2287621"/>
                <a:gd name="connsiteY294" fmla="*/ 5268312 h 9607550"/>
                <a:gd name="connsiteX295" fmla="*/ 7234 w 2287621"/>
                <a:gd name="connsiteY295" fmla="*/ 5191630 h 9607550"/>
                <a:gd name="connsiteX296" fmla="*/ 4639 w 2287621"/>
                <a:gd name="connsiteY296" fmla="*/ 5114609 h 9607550"/>
                <a:gd name="connsiteX297" fmla="*/ 2614 w 2287621"/>
                <a:gd name="connsiteY297" fmla="*/ 5037256 h 9607550"/>
                <a:gd name="connsiteX298" fmla="*/ 1163 w 2287621"/>
                <a:gd name="connsiteY298" fmla="*/ 4959583 h 9607550"/>
                <a:gd name="connsiteX299" fmla="*/ 0 w 2287621"/>
                <a:gd name="connsiteY299" fmla="*/ 4803775 h 9607550"/>
                <a:gd name="connsiteX300" fmla="*/ 297 w 2287621"/>
                <a:gd name="connsiteY300" fmla="*/ 4725008 h 9607550"/>
                <a:gd name="connsiteX301" fmla="*/ 1177 w 2287621"/>
                <a:gd name="connsiteY301" fmla="*/ 4647021 h 9607550"/>
                <a:gd name="connsiteX302" fmla="*/ 2635 w 2287621"/>
                <a:gd name="connsiteY302" fmla="*/ 4569347 h 9607550"/>
                <a:gd name="connsiteX303" fmla="*/ 4668 w 2287621"/>
                <a:gd name="connsiteY303" fmla="*/ 4491993 h 9607550"/>
                <a:gd name="connsiteX304" fmla="*/ 7270 w 2287621"/>
                <a:gd name="connsiteY304" fmla="*/ 4414971 h 9607550"/>
                <a:gd name="connsiteX305" fmla="*/ 10438 w 2287621"/>
                <a:gd name="connsiteY305" fmla="*/ 4338288 h 9607550"/>
                <a:gd name="connsiteX306" fmla="*/ 14167 w 2287621"/>
                <a:gd name="connsiteY306" fmla="*/ 4261957 h 9607550"/>
                <a:gd name="connsiteX307" fmla="*/ 18452 w 2287621"/>
                <a:gd name="connsiteY307" fmla="*/ 4185984 h 9607550"/>
                <a:gd name="connsiteX308" fmla="*/ 23290 w 2287621"/>
                <a:gd name="connsiteY308" fmla="*/ 4110380 h 9607550"/>
                <a:gd name="connsiteX309" fmla="*/ 28675 w 2287621"/>
                <a:gd name="connsiteY309" fmla="*/ 4035155 h 9607550"/>
                <a:gd name="connsiteX310" fmla="*/ 34603 w 2287621"/>
                <a:gd name="connsiteY310" fmla="*/ 3960315 h 9607550"/>
                <a:gd name="connsiteX311" fmla="*/ 41072 w 2287621"/>
                <a:gd name="connsiteY311" fmla="*/ 3885874 h 9607550"/>
                <a:gd name="connsiteX312" fmla="*/ 48074 w 2287621"/>
                <a:gd name="connsiteY312" fmla="*/ 3811839 h 9607550"/>
                <a:gd name="connsiteX313" fmla="*/ 55607 w 2287621"/>
                <a:gd name="connsiteY313" fmla="*/ 3738220 h 9607550"/>
                <a:gd name="connsiteX314" fmla="*/ 63666 w 2287621"/>
                <a:gd name="connsiteY314" fmla="*/ 3665023 h 9607550"/>
                <a:gd name="connsiteX315" fmla="*/ 72247 w 2287621"/>
                <a:gd name="connsiteY315" fmla="*/ 3592263 h 9607550"/>
                <a:gd name="connsiteX316" fmla="*/ 81346 w 2287621"/>
                <a:gd name="connsiteY316" fmla="*/ 3519946 h 9607550"/>
                <a:gd name="connsiteX317" fmla="*/ 90957 w 2287621"/>
                <a:gd name="connsiteY317" fmla="*/ 3448081 h 9607550"/>
                <a:gd name="connsiteX318" fmla="*/ 101078 w 2287621"/>
                <a:gd name="connsiteY318" fmla="*/ 3376679 h 9607550"/>
                <a:gd name="connsiteX319" fmla="*/ 111703 w 2287621"/>
                <a:gd name="connsiteY319" fmla="*/ 3305748 h 9607550"/>
                <a:gd name="connsiteX320" fmla="*/ 122829 w 2287621"/>
                <a:gd name="connsiteY320" fmla="*/ 3235299 h 9607550"/>
                <a:gd name="connsiteX321" fmla="*/ 134451 w 2287621"/>
                <a:gd name="connsiteY321" fmla="*/ 3165340 h 9607550"/>
                <a:gd name="connsiteX322" fmla="*/ 146565 w 2287621"/>
                <a:gd name="connsiteY322" fmla="*/ 3095879 h 9607550"/>
                <a:gd name="connsiteX323" fmla="*/ 159166 w 2287621"/>
                <a:gd name="connsiteY323" fmla="*/ 3026926 h 9607550"/>
                <a:gd name="connsiteX324" fmla="*/ 172251 w 2287621"/>
                <a:gd name="connsiteY324" fmla="*/ 2958494 h 9607550"/>
                <a:gd name="connsiteX325" fmla="*/ 185816 w 2287621"/>
                <a:gd name="connsiteY325" fmla="*/ 2890587 h 9607550"/>
                <a:gd name="connsiteX326" fmla="*/ 199855 w 2287621"/>
                <a:gd name="connsiteY326" fmla="*/ 2823217 h 9607550"/>
                <a:gd name="connsiteX327" fmla="*/ 214367 w 2287621"/>
                <a:gd name="connsiteY327" fmla="*/ 2756393 h 9607550"/>
                <a:gd name="connsiteX328" fmla="*/ 229344 w 2287621"/>
                <a:gd name="connsiteY328" fmla="*/ 2690124 h 9607550"/>
                <a:gd name="connsiteX329" fmla="*/ 244785 w 2287621"/>
                <a:gd name="connsiteY329" fmla="*/ 2624418 h 9607550"/>
                <a:gd name="connsiteX330" fmla="*/ 260685 w 2287621"/>
                <a:gd name="connsiteY330" fmla="*/ 2559285 h 9607550"/>
                <a:gd name="connsiteX331" fmla="*/ 277040 w 2287621"/>
                <a:gd name="connsiteY331" fmla="*/ 2494736 h 9607550"/>
                <a:gd name="connsiteX332" fmla="*/ 293846 w 2287621"/>
                <a:gd name="connsiteY332" fmla="*/ 2430778 h 9607550"/>
                <a:gd name="connsiteX333" fmla="*/ 311099 w 2287621"/>
                <a:gd name="connsiteY333" fmla="*/ 2367421 h 9607550"/>
                <a:gd name="connsiteX334" fmla="*/ 328795 w 2287621"/>
                <a:gd name="connsiteY334" fmla="*/ 2304674 h 9607550"/>
                <a:gd name="connsiteX335" fmla="*/ 346930 w 2287621"/>
                <a:gd name="connsiteY335" fmla="*/ 2242546 h 9607550"/>
                <a:gd name="connsiteX336" fmla="*/ 365501 w 2287621"/>
                <a:gd name="connsiteY336" fmla="*/ 2181045 h 9607550"/>
                <a:gd name="connsiteX337" fmla="*/ 384503 w 2287621"/>
                <a:gd name="connsiteY337" fmla="*/ 2120184 h 9607550"/>
                <a:gd name="connsiteX338" fmla="*/ 403933 w 2287621"/>
                <a:gd name="connsiteY338" fmla="*/ 2059968 h 9607550"/>
                <a:gd name="connsiteX339" fmla="*/ 423786 w 2287621"/>
                <a:gd name="connsiteY339" fmla="*/ 2000408 h 9607550"/>
                <a:gd name="connsiteX340" fmla="*/ 444060 w 2287621"/>
                <a:gd name="connsiteY340" fmla="*/ 1941512 h 9607550"/>
                <a:gd name="connsiteX341" fmla="*/ 464750 w 2287621"/>
                <a:gd name="connsiteY341" fmla="*/ 1883291 h 9607550"/>
                <a:gd name="connsiteX342" fmla="*/ 485853 w 2287621"/>
                <a:gd name="connsiteY342" fmla="*/ 1825751 h 9607550"/>
                <a:gd name="connsiteX343" fmla="*/ 507367 w 2287621"/>
                <a:gd name="connsiteY343" fmla="*/ 1768905 h 9607550"/>
                <a:gd name="connsiteX344" fmla="*/ 529285 w 2287621"/>
                <a:gd name="connsiteY344" fmla="*/ 1712759 h 9607550"/>
                <a:gd name="connsiteX345" fmla="*/ 551607 w 2287621"/>
                <a:gd name="connsiteY345" fmla="*/ 1657323 h 9607550"/>
                <a:gd name="connsiteX346" fmla="*/ 574328 w 2287621"/>
                <a:gd name="connsiteY346" fmla="*/ 1602607 h 9607550"/>
                <a:gd name="connsiteX347" fmla="*/ 597445 w 2287621"/>
                <a:gd name="connsiteY347" fmla="*/ 1548617 h 9607550"/>
                <a:gd name="connsiteX348" fmla="*/ 620954 w 2287621"/>
                <a:gd name="connsiteY348" fmla="*/ 1495366 h 9607550"/>
                <a:gd name="connsiteX349" fmla="*/ 644853 w 2287621"/>
                <a:gd name="connsiteY349" fmla="*/ 1442861 h 9607550"/>
                <a:gd name="connsiteX350" fmla="*/ 669138 w 2287621"/>
                <a:gd name="connsiteY350" fmla="*/ 1391112 h 9607550"/>
                <a:gd name="connsiteX351" fmla="*/ 693807 w 2287621"/>
                <a:gd name="connsiteY351" fmla="*/ 1340124 h 9607550"/>
                <a:gd name="connsiteX352" fmla="*/ 718857 w 2287621"/>
                <a:gd name="connsiteY352" fmla="*/ 1289913 h 9607550"/>
                <a:gd name="connsiteX353" fmla="*/ 744284 w 2287621"/>
                <a:gd name="connsiteY353" fmla="*/ 1240484 h 9607550"/>
                <a:gd name="connsiteX354" fmla="*/ 770087 w 2287621"/>
                <a:gd name="connsiteY354" fmla="*/ 1191845 h 9607550"/>
                <a:gd name="connsiteX355" fmla="*/ 796261 w 2287621"/>
                <a:gd name="connsiteY355" fmla="*/ 1144008 h 9607550"/>
                <a:gd name="connsiteX356" fmla="*/ 822807 w 2287621"/>
                <a:gd name="connsiteY356" fmla="*/ 1096980 h 9607550"/>
                <a:gd name="connsiteX357" fmla="*/ 849720 w 2287621"/>
                <a:gd name="connsiteY357" fmla="*/ 1050772 h 9607550"/>
                <a:gd name="connsiteX358" fmla="*/ 876999 w 2287621"/>
                <a:gd name="connsiteY358" fmla="*/ 1005392 h 9607550"/>
                <a:gd name="connsiteX359" fmla="*/ 904642 w 2287621"/>
                <a:gd name="connsiteY359" fmla="*/ 960849 h 9607550"/>
                <a:gd name="connsiteX360" fmla="*/ 932645 w 2287621"/>
                <a:gd name="connsiteY360" fmla="*/ 917154 h 9607550"/>
                <a:gd name="connsiteX361" fmla="*/ 961009 w 2287621"/>
                <a:gd name="connsiteY361" fmla="*/ 874315 h 9607550"/>
                <a:gd name="connsiteX362" fmla="*/ 989729 w 2287621"/>
                <a:gd name="connsiteY362" fmla="*/ 832343 h 9607550"/>
                <a:gd name="connsiteX363" fmla="*/ 1018807 w 2287621"/>
                <a:gd name="connsiteY363" fmla="*/ 791245 h 9607550"/>
                <a:gd name="connsiteX364" fmla="*/ 1048241 w 2287621"/>
                <a:gd name="connsiteY364" fmla="*/ 751034 h 9607550"/>
                <a:gd name="connsiteX365" fmla="*/ 1078026 w 2287621"/>
                <a:gd name="connsiteY365" fmla="*/ 711719 h 9607550"/>
                <a:gd name="connsiteX366" fmla="*/ 1108166 w 2287621"/>
                <a:gd name="connsiteY366" fmla="*/ 673308 h 9607550"/>
                <a:gd name="connsiteX367" fmla="*/ 1138657 w 2287621"/>
                <a:gd name="connsiteY367" fmla="*/ 635814 h 9607550"/>
                <a:gd name="connsiteX368" fmla="*/ 1169498 w 2287621"/>
                <a:gd name="connsiteY368" fmla="*/ 599246 h 9607550"/>
                <a:gd name="connsiteX369" fmla="*/ 1200691 w 2287621"/>
                <a:gd name="connsiteY369" fmla="*/ 563614 h 9607550"/>
                <a:gd name="connsiteX370" fmla="*/ 1232231 w 2287621"/>
                <a:gd name="connsiteY370" fmla="*/ 528934 h 9607550"/>
                <a:gd name="connsiteX371" fmla="*/ 1264121 w 2287621"/>
                <a:gd name="connsiteY371" fmla="*/ 495210 h 9607550"/>
                <a:gd name="connsiteX372" fmla="*/ 1296360 w 2287621"/>
                <a:gd name="connsiteY372" fmla="*/ 462459 h 9607550"/>
                <a:gd name="connsiteX373" fmla="*/ 1328947 w 2287621"/>
                <a:gd name="connsiteY373" fmla="*/ 430691 h 9607550"/>
                <a:gd name="connsiteX374" fmla="*/ 1361882 w 2287621"/>
                <a:gd name="connsiteY374" fmla="*/ 399919 h 9607550"/>
                <a:gd name="connsiteX375" fmla="*/ 1395164 w 2287621"/>
                <a:gd name="connsiteY375" fmla="*/ 370155 h 9607550"/>
                <a:gd name="connsiteX376" fmla="*/ 1428793 w 2287621"/>
                <a:gd name="connsiteY376" fmla="*/ 341413 h 9607550"/>
                <a:gd name="connsiteX377" fmla="*/ 1462769 w 2287621"/>
                <a:gd name="connsiteY377" fmla="*/ 313707 h 9607550"/>
                <a:gd name="connsiteX378" fmla="*/ 1497090 w 2287621"/>
                <a:gd name="connsiteY378" fmla="*/ 287052 h 9607550"/>
                <a:gd name="connsiteX379" fmla="*/ 1531756 w 2287621"/>
                <a:gd name="connsiteY379" fmla="*/ 261461 h 9607550"/>
                <a:gd name="connsiteX380" fmla="*/ 1566765 w 2287621"/>
                <a:gd name="connsiteY380" fmla="*/ 236950 h 9607550"/>
                <a:gd name="connsiteX381" fmla="*/ 1602118 w 2287621"/>
                <a:gd name="connsiteY381" fmla="*/ 213536 h 9607550"/>
                <a:gd name="connsiteX382" fmla="*/ 1637807 w 2287621"/>
                <a:gd name="connsiteY382" fmla="*/ 191236 h 9607550"/>
                <a:gd name="connsiteX383" fmla="*/ 1673833 w 2287621"/>
                <a:gd name="connsiteY383" fmla="*/ 170066 h 9607550"/>
                <a:gd name="connsiteX384" fmla="*/ 1710194 w 2287621"/>
                <a:gd name="connsiteY384" fmla="*/ 150042 h 9607550"/>
                <a:gd name="connsiteX385" fmla="*/ 1746882 w 2287621"/>
                <a:gd name="connsiteY385" fmla="*/ 131186 h 9607550"/>
                <a:gd name="connsiteX386" fmla="*/ 1783892 w 2287621"/>
                <a:gd name="connsiteY386" fmla="*/ 113514 h 9607550"/>
                <a:gd name="connsiteX387" fmla="*/ 1821220 w 2287621"/>
                <a:gd name="connsiteY387" fmla="*/ 97046 h 9607550"/>
                <a:gd name="connsiteX388" fmla="*/ 1858857 w 2287621"/>
                <a:gd name="connsiteY388" fmla="*/ 81800 h 9607550"/>
                <a:gd name="connsiteX389" fmla="*/ 1896793 w 2287621"/>
                <a:gd name="connsiteY389" fmla="*/ 67796 h 9607550"/>
                <a:gd name="connsiteX390" fmla="*/ 1935020 w 2287621"/>
                <a:gd name="connsiteY390" fmla="*/ 55053 h 9607550"/>
                <a:gd name="connsiteX391" fmla="*/ 1973526 w 2287621"/>
                <a:gd name="connsiteY391" fmla="*/ 43590 h 9607550"/>
                <a:gd name="connsiteX392" fmla="*/ 2012298 w 2287621"/>
                <a:gd name="connsiteY392" fmla="*/ 33425 h 9607550"/>
                <a:gd name="connsiteX393" fmla="*/ 2051322 w 2287621"/>
                <a:gd name="connsiteY393" fmla="*/ 24577 h 9607550"/>
                <a:gd name="connsiteX394" fmla="*/ 2090584 w 2287621"/>
                <a:gd name="connsiteY394" fmla="*/ 17061 h 9607550"/>
                <a:gd name="connsiteX395" fmla="*/ 2130066 w 2287621"/>
                <a:gd name="connsiteY395" fmla="*/ 10897 h 9607550"/>
                <a:gd name="connsiteX396" fmla="*/ 2169752 w 2287621"/>
                <a:gd name="connsiteY396" fmla="*/ 6097 h 9607550"/>
                <a:gd name="connsiteX397" fmla="*/ 2209623 w 2287621"/>
                <a:gd name="connsiteY397" fmla="*/ 2676 h 960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</a:cxnLst>
              <a:rect l="l" t="t" r="r" b="b"/>
              <a:pathLst>
                <a:path w="2287621" h="9607550">
                  <a:moveTo>
                    <a:pt x="2287621" y="0"/>
                  </a:moveTo>
                  <a:lnTo>
                    <a:pt x="2287621" y="254000"/>
                  </a:lnTo>
                  <a:lnTo>
                    <a:pt x="2222974" y="256324"/>
                  </a:lnTo>
                  <a:lnTo>
                    <a:pt x="2191955" y="259124"/>
                  </a:lnTo>
                  <a:lnTo>
                    <a:pt x="2161049" y="263000"/>
                  </a:lnTo>
                  <a:lnTo>
                    <a:pt x="2130245" y="267946"/>
                  </a:lnTo>
                  <a:lnTo>
                    <a:pt x="2099536" y="273959"/>
                  </a:lnTo>
                  <a:lnTo>
                    <a:pt x="2068913" y="281035"/>
                  </a:lnTo>
                  <a:lnTo>
                    <a:pt x="2038373" y="289172"/>
                  </a:lnTo>
                  <a:lnTo>
                    <a:pt x="2007910" y="298370"/>
                  </a:lnTo>
                  <a:lnTo>
                    <a:pt x="1977517" y="308627"/>
                  </a:lnTo>
                  <a:lnTo>
                    <a:pt x="1947194" y="319944"/>
                  </a:lnTo>
                  <a:lnTo>
                    <a:pt x="1916941" y="332319"/>
                  </a:lnTo>
                  <a:lnTo>
                    <a:pt x="1886757" y="345753"/>
                  </a:lnTo>
                  <a:lnTo>
                    <a:pt x="1856642" y="360246"/>
                  </a:lnTo>
                  <a:lnTo>
                    <a:pt x="1826599" y="375798"/>
                  </a:lnTo>
                  <a:lnTo>
                    <a:pt x="1796635" y="392407"/>
                  </a:lnTo>
                  <a:lnTo>
                    <a:pt x="1766751" y="410073"/>
                  </a:lnTo>
                  <a:lnTo>
                    <a:pt x="1736950" y="428794"/>
                  </a:lnTo>
                  <a:lnTo>
                    <a:pt x="1707244" y="448568"/>
                  </a:lnTo>
                  <a:lnTo>
                    <a:pt x="1677635" y="469392"/>
                  </a:lnTo>
                  <a:lnTo>
                    <a:pt x="1648133" y="491262"/>
                  </a:lnTo>
                  <a:lnTo>
                    <a:pt x="1618744" y="514177"/>
                  </a:lnTo>
                  <a:lnTo>
                    <a:pt x="1589475" y="538130"/>
                  </a:lnTo>
                  <a:lnTo>
                    <a:pt x="1560336" y="563117"/>
                  </a:lnTo>
                  <a:lnTo>
                    <a:pt x="1531335" y="589132"/>
                  </a:lnTo>
                  <a:lnTo>
                    <a:pt x="1502479" y="616170"/>
                  </a:lnTo>
                  <a:lnTo>
                    <a:pt x="1473779" y="644224"/>
                  </a:lnTo>
                  <a:lnTo>
                    <a:pt x="1445242" y="673287"/>
                  </a:lnTo>
                  <a:lnTo>
                    <a:pt x="1416877" y="703353"/>
                  </a:lnTo>
                  <a:lnTo>
                    <a:pt x="1388689" y="734414"/>
                  </a:lnTo>
                  <a:lnTo>
                    <a:pt x="1360693" y="766460"/>
                  </a:lnTo>
                  <a:lnTo>
                    <a:pt x="1332893" y="799485"/>
                  </a:lnTo>
                  <a:lnTo>
                    <a:pt x="1305297" y="833480"/>
                  </a:lnTo>
                  <a:lnTo>
                    <a:pt x="1277916" y="868436"/>
                  </a:lnTo>
                  <a:lnTo>
                    <a:pt x="1250754" y="904345"/>
                  </a:lnTo>
                  <a:lnTo>
                    <a:pt x="1223821" y="941197"/>
                  </a:lnTo>
                  <a:lnTo>
                    <a:pt x="1197126" y="978981"/>
                  </a:lnTo>
                  <a:lnTo>
                    <a:pt x="1170673" y="1017691"/>
                  </a:lnTo>
                  <a:lnTo>
                    <a:pt x="1144473" y="1057316"/>
                  </a:lnTo>
                  <a:lnTo>
                    <a:pt x="1118529" y="1097846"/>
                  </a:lnTo>
                  <a:lnTo>
                    <a:pt x="1092853" y="1139270"/>
                  </a:lnTo>
                  <a:lnTo>
                    <a:pt x="1067448" y="1181580"/>
                  </a:lnTo>
                  <a:lnTo>
                    <a:pt x="1042322" y="1224766"/>
                  </a:lnTo>
                  <a:lnTo>
                    <a:pt x="1017483" y="1268816"/>
                  </a:lnTo>
                  <a:lnTo>
                    <a:pt x="992935" y="1313723"/>
                  </a:lnTo>
                  <a:lnTo>
                    <a:pt x="968689" y="1359474"/>
                  </a:lnTo>
                  <a:lnTo>
                    <a:pt x="944745" y="1406062"/>
                  </a:lnTo>
                  <a:lnTo>
                    <a:pt x="921113" y="1453475"/>
                  </a:lnTo>
                  <a:lnTo>
                    <a:pt x="897800" y="1501699"/>
                  </a:lnTo>
                  <a:lnTo>
                    <a:pt x="874809" y="1550732"/>
                  </a:lnTo>
                  <a:lnTo>
                    <a:pt x="852148" y="1600558"/>
                  </a:lnTo>
                  <a:lnTo>
                    <a:pt x="829821" y="1651169"/>
                  </a:lnTo>
                  <a:lnTo>
                    <a:pt x="807837" y="1702552"/>
                  </a:lnTo>
                  <a:lnTo>
                    <a:pt x="786199" y="1754700"/>
                  </a:lnTo>
                  <a:lnTo>
                    <a:pt x="764914" y="1807602"/>
                  </a:lnTo>
                  <a:lnTo>
                    <a:pt x="743986" y="1861248"/>
                  </a:lnTo>
                  <a:lnTo>
                    <a:pt x="723422" y="1915626"/>
                  </a:lnTo>
                  <a:lnTo>
                    <a:pt x="703227" y="1970726"/>
                  </a:lnTo>
                  <a:lnTo>
                    <a:pt x="683405" y="2026541"/>
                  </a:lnTo>
                  <a:lnTo>
                    <a:pt x="663963" y="2083057"/>
                  </a:lnTo>
                  <a:lnTo>
                    <a:pt x="644905" y="2140267"/>
                  </a:lnTo>
                  <a:lnTo>
                    <a:pt x="626238" y="2198159"/>
                  </a:lnTo>
                  <a:lnTo>
                    <a:pt x="607965" y="2256723"/>
                  </a:lnTo>
                  <a:lnTo>
                    <a:pt x="590093" y="2315948"/>
                  </a:lnTo>
                  <a:lnTo>
                    <a:pt x="572625" y="2375826"/>
                  </a:lnTo>
                  <a:lnTo>
                    <a:pt x="555569" y="2436345"/>
                  </a:lnTo>
                  <a:lnTo>
                    <a:pt x="538927" y="2497495"/>
                  </a:lnTo>
                  <a:lnTo>
                    <a:pt x="522706" y="2559268"/>
                  </a:lnTo>
                  <a:lnTo>
                    <a:pt x="506909" y="2621652"/>
                  </a:lnTo>
                  <a:lnTo>
                    <a:pt x="491543" y="2684637"/>
                  </a:lnTo>
                  <a:lnTo>
                    <a:pt x="476613" y="2748213"/>
                  </a:lnTo>
                  <a:lnTo>
                    <a:pt x="462120" y="2812372"/>
                  </a:lnTo>
                  <a:lnTo>
                    <a:pt x="448074" y="2877101"/>
                  </a:lnTo>
                  <a:lnTo>
                    <a:pt x="434476" y="2942391"/>
                  </a:lnTo>
                  <a:lnTo>
                    <a:pt x="421334" y="3008231"/>
                  </a:lnTo>
                  <a:lnTo>
                    <a:pt x="408649" y="3074615"/>
                  </a:lnTo>
                  <a:lnTo>
                    <a:pt x="396428" y="3141528"/>
                  </a:lnTo>
                  <a:lnTo>
                    <a:pt x="384677" y="3208962"/>
                  </a:lnTo>
                  <a:lnTo>
                    <a:pt x="373398" y="3276909"/>
                  </a:lnTo>
                  <a:lnTo>
                    <a:pt x="362596" y="3345356"/>
                  </a:lnTo>
                  <a:lnTo>
                    <a:pt x="352277" y="3414294"/>
                  </a:lnTo>
                  <a:lnTo>
                    <a:pt x="342446" y="3483713"/>
                  </a:lnTo>
                  <a:lnTo>
                    <a:pt x="333106" y="3553603"/>
                  </a:lnTo>
                  <a:lnTo>
                    <a:pt x="324263" y="3623956"/>
                  </a:lnTo>
                  <a:lnTo>
                    <a:pt x="315919" y="3694761"/>
                  </a:lnTo>
                  <a:lnTo>
                    <a:pt x="308083" y="3766004"/>
                  </a:lnTo>
                  <a:lnTo>
                    <a:pt x="300757" y="3837681"/>
                  </a:lnTo>
                  <a:lnTo>
                    <a:pt x="293945" y="3909779"/>
                  </a:lnTo>
                  <a:lnTo>
                    <a:pt x="287651" y="3982290"/>
                  </a:lnTo>
                  <a:lnTo>
                    <a:pt x="281883" y="4055201"/>
                  </a:lnTo>
                  <a:lnTo>
                    <a:pt x="276642" y="4128505"/>
                  </a:lnTo>
                  <a:lnTo>
                    <a:pt x="271934" y="4202191"/>
                  </a:lnTo>
                  <a:lnTo>
                    <a:pt x="267764" y="4276249"/>
                  </a:lnTo>
                  <a:lnTo>
                    <a:pt x="264136" y="4350670"/>
                  </a:lnTo>
                  <a:lnTo>
                    <a:pt x="261054" y="4425442"/>
                  </a:lnTo>
                  <a:lnTo>
                    <a:pt x="258524" y="4500558"/>
                  </a:lnTo>
                  <a:lnTo>
                    <a:pt x="256549" y="4576006"/>
                  </a:lnTo>
                  <a:lnTo>
                    <a:pt x="255132" y="4651778"/>
                  </a:lnTo>
                  <a:lnTo>
                    <a:pt x="254281" y="4727863"/>
                  </a:lnTo>
                  <a:lnTo>
                    <a:pt x="254000" y="4803775"/>
                  </a:lnTo>
                  <a:lnTo>
                    <a:pt x="255147" y="4956728"/>
                  </a:lnTo>
                  <a:lnTo>
                    <a:pt x="256569" y="5032499"/>
                  </a:lnTo>
                  <a:lnTo>
                    <a:pt x="258552" y="5107949"/>
                  </a:lnTo>
                  <a:lnTo>
                    <a:pt x="261090" y="5183066"/>
                  </a:lnTo>
                  <a:lnTo>
                    <a:pt x="264180" y="5257838"/>
                  </a:lnTo>
                  <a:lnTo>
                    <a:pt x="267814" y="5332262"/>
                  </a:lnTo>
                  <a:lnTo>
                    <a:pt x="271992" y="5406321"/>
                  </a:lnTo>
                  <a:lnTo>
                    <a:pt x="276707" y="5480008"/>
                  </a:lnTo>
                  <a:lnTo>
                    <a:pt x="281955" y="5553314"/>
                  </a:lnTo>
                  <a:lnTo>
                    <a:pt x="287732" y="5626228"/>
                  </a:lnTo>
                  <a:lnTo>
                    <a:pt x="294032" y="5698741"/>
                  </a:lnTo>
                  <a:lnTo>
                    <a:pt x="300852" y="5770841"/>
                  </a:lnTo>
                  <a:lnTo>
                    <a:pt x="308186" y="5842521"/>
                  </a:lnTo>
                  <a:lnTo>
                    <a:pt x="316032" y="5913769"/>
                  </a:lnTo>
                  <a:lnTo>
                    <a:pt x="324382" y="5984577"/>
                  </a:lnTo>
                  <a:lnTo>
                    <a:pt x="333234" y="6054931"/>
                  </a:lnTo>
                  <a:lnTo>
                    <a:pt x="342582" y="6124828"/>
                  </a:lnTo>
                  <a:lnTo>
                    <a:pt x="352423" y="6194251"/>
                  </a:lnTo>
                  <a:lnTo>
                    <a:pt x="362750" y="6263193"/>
                  </a:lnTo>
                  <a:lnTo>
                    <a:pt x="373560" y="6331647"/>
                  </a:lnTo>
                  <a:lnTo>
                    <a:pt x="384848" y="6399597"/>
                  </a:lnTo>
                  <a:lnTo>
                    <a:pt x="396610" y="6467037"/>
                  </a:lnTo>
                  <a:lnTo>
                    <a:pt x="408840" y="6533958"/>
                  </a:lnTo>
                  <a:lnTo>
                    <a:pt x="421535" y="6600346"/>
                  </a:lnTo>
                  <a:lnTo>
                    <a:pt x="434688" y="6666194"/>
                  </a:lnTo>
                  <a:lnTo>
                    <a:pt x="448296" y="6731492"/>
                  </a:lnTo>
                  <a:lnTo>
                    <a:pt x="462354" y="6796228"/>
                  </a:lnTo>
                  <a:lnTo>
                    <a:pt x="476856" y="6860395"/>
                  </a:lnTo>
                  <a:lnTo>
                    <a:pt x="491799" y="6923980"/>
                  </a:lnTo>
                  <a:lnTo>
                    <a:pt x="507177" y="6986974"/>
                  </a:lnTo>
                  <a:lnTo>
                    <a:pt x="522986" y="7049367"/>
                  </a:lnTo>
                  <a:lnTo>
                    <a:pt x="539220" y="7111149"/>
                  </a:lnTo>
                  <a:lnTo>
                    <a:pt x="555875" y="7172311"/>
                  </a:lnTo>
                  <a:lnTo>
                    <a:pt x="572946" y="7232840"/>
                  </a:lnTo>
                  <a:lnTo>
                    <a:pt x="590427" y="7292729"/>
                  </a:lnTo>
                  <a:lnTo>
                    <a:pt x="608315" y="7351967"/>
                  </a:lnTo>
                  <a:lnTo>
                    <a:pt x="626603" y="7410543"/>
                  </a:lnTo>
                  <a:lnTo>
                    <a:pt x="645287" y="7468446"/>
                  </a:lnTo>
                  <a:lnTo>
                    <a:pt x="664362" y="7525670"/>
                  </a:lnTo>
                  <a:lnTo>
                    <a:pt x="683822" y="7582200"/>
                  </a:lnTo>
                  <a:lnTo>
                    <a:pt x="703662" y="7638029"/>
                  </a:lnTo>
                  <a:lnTo>
                    <a:pt x="723877" y="7693146"/>
                  </a:lnTo>
                  <a:lnTo>
                    <a:pt x="744461" y="7747538"/>
                  </a:lnTo>
                  <a:lnTo>
                    <a:pt x="765410" y="7801200"/>
                  </a:lnTo>
                  <a:lnTo>
                    <a:pt x="786718" y="7854119"/>
                  </a:lnTo>
                  <a:lnTo>
                    <a:pt x="808379" y="7906284"/>
                  </a:lnTo>
                  <a:lnTo>
                    <a:pt x="830389" y="7957686"/>
                  </a:lnTo>
                  <a:lnTo>
                    <a:pt x="852740" y="8008314"/>
                  </a:lnTo>
                  <a:lnTo>
                    <a:pt x="875429" y="8058159"/>
                  </a:lnTo>
                  <a:lnTo>
                    <a:pt x="898448" y="8107211"/>
                  </a:lnTo>
                  <a:lnTo>
                    <a:pt x="921792" y="8155457"/>
                  </a:lnTo>
                  <a:lnTo>
                    <a:pt x="945455" y="8202892"/>
                  </a:lnTo>
                  <a:lnTo>
                    <a:pt x="969431" y="8249498"/>
                  </a:lnTo>
                  <a:lnTo>
                    <a:pt x="993714" y="8295271"/>
                  </a:lnTo>
                  <a:lnTo>
                    <a:pt x="1018299" y="8340203"/>
                  </a:lnTo>
                  <a:lnTo>
                    <a:pt x="1043176" y="8384274"/>
                  </a:lnTo>
                  <a:lnTo>
                    <a:pt x="1068342" y="8427482"/>
                  </a:lnTo>
                  <a:lnTo>
                    <a:pt x="1093791" y="8469818"/>
                  </a:lnTo>
                  <a:lnTo>
                    <a:pt x="1119513" y="8511265"/>
                  </a:lnTo>
                  <a:lnTo>
                    <a:pt x="1145503" y="8551818"/>
                  </a:lnTo>
                  <a:lnTo>
                    <a:pt x="1171755" y="8591467"/>
                  </a:lnTo>
                  <a:lnTo>
                    <a:pt x="1198262" y="8630203"/>
                  </a:lnTo>
                  <a:lnTo>
                    <a:pt x="1225013" y="8668010"/>
                  </a:lnTo>
                  <a:lnTo>
                    <a:pt x="1252005" y="8704886"/>
                  </a:lnTo>
                  <a:lnTo>
                    <a:pt x="1279229" y="8740818"/>
                  </a:lnTo>
                  <a:lnTo>
                    <a:pt x="1306677" y="8775797"/>
                  </a:lnTo>
                  <a:lnTo>
                    <a:pt x="1334342" y="8809818"/>
                  </a:lnTo>
                  <a:lnTo>
                    <a:pt x="1362214" y="8842862"/>
                  </a:lnTo>
                  <a:lnTo>
                    <a:pt x="1390289" y="8874930"/>
                  </a:lnTo>
                  <a:lnTo>
                    <a:pt x="1418556" y="8906011"/>
                  </a:lnTo>
                  <a:lnTo>
                    <a:pt x="1447004" y="8936090"/>
                  </a:lnTo>
                  <a:lnTo>
                    <a:pt x="1475631" y="8965171"/>
                  </a:lnTo>
                  <a:lnTo>
                    <a:pt x="1504425" y="8993239"/>
                  </a:lnTo>
                  <a:lnTo>
                    <a:pt x="1533377" y="9020287"/>
                  </a:lnTo>
                  <a:lnTo>
                    <a:pt x="1562479" y="9046310"/>
                  </a:lnTo>
                  <a:lnTo>
                    <a:pt x="1591721" y="9071299"/>
                  </a:lnTo>
                  <a:lnTo>
                    <a:pt x="1621099" y="9095251"/>
                  </a:lnTo>
                  <a:lnTo>
                    <a:pt x="1650600" y="9118158"/>
                  </a:lnTo>
                  <a:lnTo>
                    <a:pt x="1680220" y="9140020"/>
                  </a:lnTo>
                  <a:lnTo>
                    <a:pt x="1709945" y="9160826"/>
                  </a:lnTo>
                  <a:lnTo>
                    <a:pt x="1739775" y="9180578"/>
                  </a:lnTo>
                  <a:lnTo>
                    <a:pt x="1769696" y="9199266"/>
                  </a:lnTo>
                  <a:lnTo>
                    <a:pt x="1799708" y="9216896"/>
                  </a:lnTo>
                  <a:lnTo>
                    <a:pt x="1829799" y="9233459"/>
                  </a:lnTo>
                  <a:lnTo>
                    <a:pt x="1859968" y="9248958"/>
                  </a:lnTo>
                  <a:lnTo>
                    <a:pt x="1890205" y="9263386"/>
                  </a:lnTo>
                  <a:lnTo>
                    <a:pt x="1920516" y="9276749"/>
                  </a:lnTo>
                  <a:lnTo>
                    <a:pt x="1950887" y="9289042"/>
                  </a:lnTo>
                  <a:lnTo>
                    <a:pt x="1981326" y="9300267"/>
                  </a:lnTo>
                  <a:lnTo>
                    <a:pt x="2011828" y="9310423"/>
                  </a:lnTo>
                  <a:lnTo>
                    <a:pt x="2042395" y="9319511"/>
                  </a:lnTo>
                  <a:lnTo>
                    <a:pt x="2073032" y="9327530"/>
                  </a:lnTo>
                  <a:lnTo>
                    <a:pt x="2103739" y="9334478"/>
                  </a:lnTo>
                  <a:lnTo>
                    <a:pt x="2134521" y="9340355"/>
                  </a:lnTo>
                  <a:lnTo>
                    <a:pt x="2165392" y="9345161"/>
                  </a:lnTo>
                  <a:lnTo>
                    <a:pt x="2196347" y="9348888"/>
                  </a:lnTo>
                  <a:lnTo>
                    <a:pt x="2227401" y="9351536"/>
                  </a:lnTo>
                  <a:lnTo>
                    <a:pt x="2258567" y="9353100"/>
                  </a:lnTo>
                  <a:lnTo>
                    <a:pt x="2287621" y="9353550"/>
                  </a:lnTo>
                  <a:lnTo>
                    <a:pt x="2287621" y="9607550"/>
                  </a:lnTo>
                  <a:lnTo>
                    <a:pt x="2245215" y="9606748"/>
                  </a:lnTo>
                  <a:lnTo>
                    <a:pt x="2205201" y="9604564"/>
                  </a:lnTo>
                  <a:lnTo>
                    <a:pt x="2165365" y="9600992"/>
                  </a:lnTo>
                  <a:lnTo>
                    <a:pt x="2125727" y="9596045"/>
                  </a:lnTo>
                  <a:lnTo>
                    <a:pt x="2086311" y="9589738"/>
                  </a:lnTo>
                  <a:lnTo>
                    <a:pt x="2047124" y="9582088"/>
                  </a:lnTo>
                  <a:lnTo>
                    <a:pt x="2008183" y="9573112"/>
                  </a:lnTo>
                  <a:lnTo>
                    <a:pt x="1969508" y="9562828"/>
                  </a:lnTo>
                  <a:lnTo>
                    <a:pt x="1931104" y="9551255"/>
                  </a:lnTo>
                  <a:lnTo>
                    <a:pt x="1892987" y="9538411"/>
                  </a:lnTo>
                  <a:lnTo>
                    <a:pt x="1855167" y="9524316"/>
                  </a:lnTo>
                  <a:lnTo>
                    <a:pt x="1817649" y="9508988"/>
                  </a:lnTo>
                  <a:lnTo>
                    <a:pt x="1780449" y="9492448"/>
                  </a:lnTo>
                  <a:lnTo>
                    <a:pt x="1743559" y="9474712"/>
                  </a:lnTo>
                  <a:lnTo>
                    <a:pt x="1706999" y="9455802"/>
                  </a:lnTo>
                  <a:lnTo>
                    <a:pt x="1670764" y="9435733"/>
                  </a:lnTo>
                  <a:lnTo>
                    <a:pt x="1634865" y="9414526"/>
                  </a:lnTo>
                  <a:lnTo>
                    <a:pt x="1599295" y="9392194"/>
                  </a:lnTo>
                  <a:lnTo>
                    <a:pt x="1564067" y="9368758"/>
                  </a:lnTo>
                  <a:lnTo>
                    <a:pt x="1529175" y="9344230"/>
                  </a:lnTo>
                  <a:lnTo>
                    <a:pt x="1494626" y="9318630"/>
                  </a:lnTo>
                  <a:lnTo>
                    <a:pt x="1460417" y="9291968"/>
                  </a:lnTo>
                  <a:lnTo>
                    <a:pt x="1426550" y="9264261"/>
                  </a:lnTo>
                  <a:lnTo>
                    <a:pt x="1393024" y="9235522"/>
                  </a:lnTo>
                  <a:lnTo>
                    <a:pt x="1359843" y="9205765"/>
                  </a:lnTo>
                  <a:lnTo>
                    <a:pt x="1327005" y="9175003"/>
                  </a:lnTo>
                  <a:lnTo>
                    <a:pt x="1294511" y="9143248"/>
                  </a:lnTo>
                  <a:lnTo>
                    <a:pt x="1262362" y="9110514"/>
                  </a:lnTo>
                  <a:lnTo>
                    <a:pt x="1230553" y="9076806"/>
                  </a:lnTo>
                  <a:lnTo>
                    <a:pt x="1199094" y="9042144"/>
                  </a:lnTo>
                  <a:lnTo>
                    <a:pt x="1167980" y="9006536"/>
                  </a:lnTo>
                  <a:lnTo>
                    <a:pt x="1137209" y="8969987"/>
                  </a:lnTo>
                  <a:lnTo>
                    <a:pt x="1106790" y="8932518"/>
                  </a:lnTo>
                  <a:lnTo>
                    <a:pt x="1076716" y="8894130"/>
                  </a:lnTo>
                  <a:lnTo>
                    <a:pt x="1046991" y="8854837"/>
                  </a:lnTo>
                  <a:lnTo>
                    <a:pt x="1017619" y="8814652"/>
                  </a:lnTo>
                  <a:lnTo>
                    <a:pt x="988595" y="8773577"/>
                  </a:lnTo>
                  <a:lnTo>
                    <a:pt x="959928" y="8731629"/>
                  </a:lnTo>
                  <a:lnTo>
                    <a:pt x="931617" y="8688815"/>
                  </a:lnTo>
                  <a:lnTo>
                    <a:pt x="903659" y="8645144"/>
                  </a:lnTo>
                  <a:lnTo>
                    <a:pt x="876062" y="8600624"/>
                  </a:lnTo>
                  <a:lnTo>
                    <a:pt x="848829" y="8555268"/>
                  </a:lnTo>
                  <a:lnTo>
                    <a:pt x="821957" y="8509084"/>
                  </a:lnTo>
                  <a:lnTo>
                    <a:pt x="795447" y="8462077"/>
                  </a:lnTo>
                  <a:lnTo>
                    <a:pt x="769311" y="8414264"/>
                  </a:lnTo>
                  <a:lnTo>
                    <a:pt x="743544" y="8365648"/>
                  </a:lnTo>
                  <a:lnTo>
                    <a:pt x="718148" y="8316238"/>
                  </a:lnTo>
                  <a:lnTo>
                    <a:pt x="693131" y="8266047"/>
                  </a:lnTo>
                  <a:lnTo>
                    <a:pt x="668492" y="8215082"/>
                  </a:lnTo>
                  <a:lnTo>
                    <a:pt x="644235" y="8163351"/>
                  </a:lnTo>
                  <a:lnTo>
                    <a:pt x="620364" y="8110866"/>
                  </a:lnTo>
                  <a:lnTo>
                    <a:pt x="596879" y="8057632"/>
                  </a:lnTo>
                  <a:lnTo>
                    <a:pt x="573787" y="8003661"/>
                  </a:lnTo>
                  <a:lnTo>
                    <a:pt x="551089" y="7948961"/>
                  </a:lnTo>
                  <a:lnTo>
                    <a:pt x="528791" y="7893543"/>
                  </a:lnTo>
                  <a:lnTo>
                    <a:pt x="506893" y="7837413"/>
                  </a:lnTo>
                  <a:lnTo>
                    <a:pt x="485400" y="7780581"/>
                  </a:lnTo>
                  <a:lnTo>
                    <a:pt x="464316" y="7723058"/>
                  </a:lnTo>
                  <a:lnTo>
                    <a:pt x="443644" y="7664850"/>
                  </a:lnTo>
                  <a:lnTo>
                    <a:pt x="423389" y="7605969"/>
                  </a:lnTo>
                  <a:lnTo>
                    <a:pt x="403553" y="7546423"/>
                  </a:lnTo>
                  <a:lnTo>
                    <a:pt x="384138" y="7486219"/>
                  </a:lnTo>
                  <a:lnTo>
                    <a:pt x="365152" y="7425369"/>
                  </a:lnTo>
                  <a:lnTo>
                    <a:pt x="346597" y="7363882"/>
                  </a:lnTo>
                  <a:lnTo>
                    <a:pt x="328476" y="7301765"/>
                  </a:lnTo>
                  <a:lnTo>
                    <a:pt x="310794" y="7239028"/>
                  </a:lnTo>
                  <a:lnTo>
                    <a:pt x="293555" y="7175682"/>
                  </a:lnTo>
                  <a:lnTo>
                    <a:pt x="276762" y="7111734"/>
                  </a:lnTo>
                  <a:lnTo>
                    <a:pt x="260419" y="7047194"/>
                  </a:lnTo>
                  <a:lnTo>
                    <a:pt x="244531" y="6982070"/>
                  </a:lnTo>
                  <a:lnTo>
                    <a:pt x="229102" y="6916374"/>
                  </a:lnTo>
                  <a:lnTo>
                    <a:pt x="214135" y="6850112"/>
                  </a:lnTo>
                  <a:lnTo>
                    <a:pt x="199635" y="6783296"/>
                  </a:lnTo>
                  <a:lnTo>
                    <a:pt x="185606" y="6715933"/>
                  </a:lnTo>
                  <a:lnTo>
                    <a:pt x="172051" y="6648033"/>
                  </a:lnTo>
                  <a:lnTo>
                    <a:pt x="158976" y="6579606"/>
                  </a:lnTo>
                  <a:lnTo>
                    <a:pt x="146385" y="6510662"/>
                  </a:lnTo>
                  <a:lnTo>
                    <a:pt x="134279" y="6441207"/>
                  </a:lnTo>
                  <a:lnTo>
                    <a:pt x="122667" y="6371252"/>
                  </a:lnTo>
                  <a:lnTo>
                    <a:pt x="111551" y="6300809"/>
                  </a:lnTo>
                  <a:lnTo>
                    <a:pt x="100934" y="6229883"/>
                  </a:lnTo>
                  <a:lnTo>
                    <a:pt x="90822" y="6158485"/>
                  </a:lnTo>
                  <a:lnTo>
                    <a:pt x="81220" y="6086626"/>
                  </a:lnTo>
                  <a:lnTo>
                    <a:pt x="72129" y="6014312"/>
                  </a:lnTo>
                  <a:lnTo>
                    <a:pt x="63556" y="5941556"/>
                  </a:lnTo>
                  <a:lnTo>
                    <a:pt x="55504" y="5868363"/>
                  </a:lnTo>
                  <a:lnTo>
                    <a:pt x="47979" y="5794747"/>
                  </a:lnTo>
                  <a:lnTo>
                    <a:pt x="40984" y="5720714"/>
                  </a:lnTo>
                  <a:lnTo>
                    <a:pt x="34524" y="5646276"/>
                  </a:lnTo>
                  <a:lnTo>
                    <a:pt x="28603" y="5571439"/>
                  </a:lnTo>
                  <a:lnTo>
                    <a:pt x="23225" y="5496215"/>
                  </a:lnTo>
                  <a:lnTo>
                    <a:pt x="18395" y="5420613"/>
                  </a:lnTo>
                  <a:lnTo>
                    <a:pt x="14117" y="5344641"/>
                  </a:lnTo>
                  <a:lnTo>
                    <a:pt x="10395" y="5268312"/>
                  </a:lnTo>
                  <a:lnTo>
                    <a:pt x="7234" y="5191630"/>
                  </a:lnTo>
                  <a:lnTo>
                    <a:pt x="4639" y="5114609"/>
                  </a:lnTo>
                  <a:lnTo>
                    <a:pt x="2614" y="5037256"/>
                  </a:lnTo>
                  <a:lnTo>
                    <a:pt x="1163" y="4959583"/>
                  </a:lnTo>
                  <a:lnTo>
                    <a:pt x="0" y="4803775"/>
                  </a:lnTo>
                  <a:lnTo>
                    <a:pt x="297" y="4725008"/>
                  </a:lnTo>
                  <a:lnTo>
                    <a:pt x="1177" y="4647021"/>
                  </a:lnTo>
                  <a:lnTo>
                    <a:pt x="2635" y="4569347"/>
                  </a:lnTo>
                  <a:lnTo>
                    <a:pt x="4668" y="4491993"/>
                  </a:lnTo>
                  <a:lnTo>
                    <a:pt x="7270" y="4414971"/>
                  </a:lnTo>
                  <a:lnTo>
                    <a:pt x="10438" y="4338288"/>
                  </a:lnTo>
                  <a:lnTo>
                    <a:pt x="14167" y="4261957"/>
                  </a:lnTo>
                  <a:lnTo>
                    <a:pt x="18452" y="4185984"/>
                  </a:lnTo>
                  <a:lnTo>
                    <a:pt x="23290" y="4110380"/>
                  </a:lnTo>
                  <a:lnTo>
                    <a:pt x="28675" y="4035155"/>
                  </a:lnTo>
                  <a:lnTo>
                    <a:pt x="34603" y="3960315"/>
                  </a:lnTo>
                  <a:lnTo>
                    <a:pt x="41072" y="3885874"/>
                  </a:lnTo>
                  <a:lnTo>
                    <a:pt x="48074" y="3811839"/>
                  </a:lnTo>
                  <a:lnTo>
                    <a:pt x="55607" y="3738220"/>
                  </a:lnTo>
                  <a:lnTo>
                    <a:pt x="63666" y="3665023"/>
                  </a:lnTo>
                  <a:lnTo>
                    <a:pt x="72247" y="3592263"/>
                  </a:lnTo>
                  <a:lnTo>
                    <a:pt x="81346" y="3519946"/>
                  </a:lnTo>
                  <a:lnTo>
                    <a:pt x="90957" y="3448081"/>
                  </a:lnTo>
                  <a:lnTo>
                    <a:pt x="101078" y="3376679"/>
                  </a:lnTo>
                  <a:lnTo>
                    <a:pt x="111703" y="3305748"/>
                  </a:lnTo>
                  <a:lnTo>
                    <a:pt x="122829" y="3235299"/>
                  </a:lnTo>
                  <a:lnTo>
                    <a:pt x="134451" y="3165340"/>
                  </a:lnTo>
                  <a:lnTo>
                    <a:pt x="146565" y="3095879"/>
                  </a:lnTo>
                  <a:lnTo>
                    <a:pt x="159166" y="3026926"/>
                  </a:lnTo>
                  <a:lnTo>
                    <a:pt x="172251" y="2958494"/>
                  </a:lnTo>
                  <a:lnTo>
                    <a:pt x="185816" y="2890587"/>
                  </a:lnTo>
                  <a:lnTo>
                    <a:pt x="199855" y="2823217"/>
                  </a:lnTo>
                  <a:lnTo>
                    <a:pt x="214367" y="2756393"/>
                  </a:lnTo>
                  <a:lnTo>
                    <a:pt x="229344" y="2690124"/>
                  </a:lnTo>
                  <a:lnTo>
                    <a:pt x="244785" y="2624418"/>
                  </a:lnTo>
                  <a:lnTo>
                    <a:pt x="260685" y="2559285"/>
                  </a:lnTo>
                  <a:lnTo>
                    <a:pt x="277040" y="2494736"/>
                  </a:lnTo>
                  <a:lnTo>
                    <a:pt x="293846" y="2430778"/>
                  </a:lnTo>
                  <a:lnTo>
                    <a:pt x="311099" y="2367421"/>
                  </a:lnTo>
                  <a:lnTo>
                    <a:pt x="328795" y="2304674"/>
                  </a:lnTo>
                  <a:lnTo>
                    <a:pt x="346930" y="2242546"/>
                  </a:lnTo>
                  <a:lnTo>
                    <a:pt x="365501" y="2181045"/>
                  </a:lnTo>
                  <a:lnTo>
                    <a:pt x="384503" y="2120184"/>
                  </a:lnTo>
                  <a:lnTo>
                    <a:pt x="403933" y="2059968"/>
                  </a:lnTo>
                  <a:lnTo>
                    <a:pt x="423786" y="2000408"/>
                  </a:lnTo>
                  <a:lnTo>
                    <a:pt x="444060" y="1941512"/>
                  </a:lnTo>
                  <a:lnTo>
                    <a:pt x="464750" y="1883291"/>
                  </a:lnTo>
                  <a:lnTo>
                    <a:pt x="485853" y="1825751"/>
                  </a:lnTo>
                  <a:lnTo>
                    <a:pt x="507367" y="1768905"/>
                  </a:lnTo>
                  <a:lnTo>
                    <a:pt x="529285" y="1712759"/>
                  </a:lnTo>
                  <a:lnTo>
                    <a:pt x="551607" y="1657323"/>
                  </a:lnTo>
                  <a:lnTo>
                    <a:pt x="574328" y="1602607"/>
                  </a:lnTo>
                  <a:lnTo>
                    <a:pt x="597445" y="1548617"/>
                  </a:lnTo>
                  <a:lnTo>
                    <a:pt x="620954" y="1495366"/>
                  </a:lnTo>
                  <a:lnTo>
                    <a:pt x="644853" y="1442861"/>
                  </a:lnTo>
                  <a:lnTo>
                    <a:pt x="669138" y="1391112"/>
                  </a:lnTo>
                  <a:lnTo>
                    <a:pt x="693807" y="1340124"/>
                  </a:lnTo>
                  <a:lnTo>
                    <a:pt x="718857" y="1289913"/>
                  </a:lnTo>
                  <a:lnTo>
                    <a:pt x="744284" y="1240484"/>
                  </a:lnTo>
                  <a:lnTo>
                    <a:pt x="770087" y="1191845"/>
                  </a:lnTo>
                  <a:lnTo>
                    <a:pt x="796261" y="1144008"/>
                  </a:lnTo>
                  <a:lnTo>
                    <a:pt x="822807" y="1096980"/>
                  </a:lnTo>
                  <a:lnTo>
                    <a:pt x="849720" y="1050772"/>
                  </a:lnTo>
                  <a:lnTo>
                    <a:pt x="876999" y="1005392"/>
                  </a:lnTo>
                  <a:lnTo>
                    <a:pt x="904642" y="960849"/>
                  </a:lnTo>
                  <a:lnTo>
                    <a:pt x="932645" y="917154"/>
                  </a:lnTo>
                  <a:lnTo>
                    <a:pt x="961009" y="874315"/>
                  </a:lnTo>
                  <a:lnTo>
                    <a:pt x="989729" y="832343"/>
                  </a:lnTo>
                  <a:lnTo>
                    <a:pt x="1018807" y="791245"/>
                  </a:lnTo>
                  <a:lnTo>
                    <a:pt x="1048241" y="751034"/>
                  </a:lnTo>
                  <a:lnTo>
                    <a:pt x="1078026" y="711719"/>
                  </a:lnTo>
                  <a:lnTo>
                    <a:pt x="1108166" y="673308"/>
                  </a:lnTo>
                  <a:lnTo>
                    <a:pt x="1138657" y="635814"/>
                  </a:lnTo>
                  <a:lnTo>
                    <a:pt x="1169498" y="599246"/>
                  </a:lnTo>
                  <a:lnTo>
                    <a:pt x="1200691" y="563614"/>
                  </a:lnTo>
                  <a:lnTo>
                    <a:pt x="1232231" y="528934"/>
                  </a:lnTo>
                  <a:lnTo>
                    <a:pt x="1264121" y="495210"/>
                  </a:lnTo>
                  <a:lnTo>
                    <a:pt x="1296360" y="462459"/>
                  </a:lnTo>
                  <a:lnTo>
                    <a:pt x="1328947" y="430691"/>
                  </a:lnTo>
                  <a:lnTo>
                    <a:pt x="1361882" y="399919"/>
                  </a:lnTo>
                  <a:lnTo>
                    <a:pt x="1395164" y="370155"/>
                  </a:lnTo>
                  <a:lnTo>
                    <a:pt x="1428793" y="341413"/>
                  </a:lnTo>
                  <a:lnTo>
                    <a:pt x="1462769" y="313707"/>
                  </a:lnTo>
                  <a:lnTo>
                    <a:pt x="1497090" y="287052"/>
                  </a:lnTo>
                  <a:lnTo>
                    <a:pt x="1531756" y="261461"/>
                  </a:lnTo>
                  <a:lnTo>
                    <a:pt x="1566765" y="236950"/>
                  </a:lnTo>
                  <a:lnTo>
                    <a:pt x="1602118" y="213536"/>
                  </a:lnTo>
                  <a:lnTo>
                    <a:pt x="1637807" y="191236"/>
                  </a:lnTo>
                  <a:lnTo>
                    <a:pt x="1673833" y="170066"/>
                  </a:lnTo>
                  <a:lnTo>
                    <a:pt x="1710194" y="150042"/>
                  </a:lnTo>
                  <a:lnTo>
                    <a:pt x="1746882" y="131186"/>
                  </a:lnTo>
                  <a:lnTo>
                    <a:pt x="1783892" y="113514"/>
                  </a:lnTo>
                  <a:lnTo>
                    <a:pt x="1821220" y="97046"/>
                  </a:lnTo>
                  <a:lnTo>
                    <a:pt x="1858857" y="81800"/>
                  </a:lnTo>
                  <a:lnTo>
                    <a:pt x="1896793" y="67796"/>
                  </a:lnTo>
                  <a:lnTo>
                    <a:pt x="1935020" y="55053"/>
                  </a:lnTo>
                  <a:lnTo>
                    <a:pt x="1973526" y="43590"/>
                  </a:lnTo>
                  <a:lnTo>
                    <a:pt x="2012298" y="33425"/>
                  </a:lnTo>
                  <a:lnTo>
                    <a:pt x="2051322" y="24577"/>
                  </a:lnTo>
                  <a:lnTo>
                    <a:pt x="2090584" y="17061"/>
                  </a:lnTo>
                  <a:lnTo>
                    <a:pt x="2130066" y="10897"/>
                  </a:lnTo>
                  <a:lnTo>
                    <a:pt x="2169752" y="6097"/>
                  </a:lnTo>
                  <a:lnTo>
                    <a:pt x="2209623" y="2676"/>
                  </a:lnTo>
                  <a:close/>
                </a:path>
              </a:pathLst>
            </a:custGeom>
            <a:gradFill>
              <a:gsLst>
                <a:gs pos="43000">
                  <a:srgbClr val="1665A5"/>
                </a:gs>
                <a:gs pos="91000">
                  <a:srgbClr val="239DFF"/>
                </a:gs>
              </a:gsLst>
              <a:lin ang="5400000" scaled="1"/>
            </a:gradFill>
            <a:ln w="127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9833306-0E78-BF8B-C63E-700EDEA219A9}"/>
              </a:ext>
            </a:extLst>
          </p:cNvPr>
          <p:cNvGrpSpPr/>
          <p:nvPr/>
        </p:nvGrpSpPr>
        <p:grpSpPr>
          <a:xfrm>
            <a:off x="6184849" y="1976980"/>
            <a:ext cx="4929534" cy="2557045"/>
            <a:chOff x="6790051" y="2376026"/>
            <a:chExt cx="4929534" cy="255704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D3107DFD-83B4-83B2-A50A-A4FBD98E507A}"/>
                </a:ext>
              </a:extLst>
            </p:cNvPr>
            <p:cNvSpPr/>
            <p:nvPr/>
          </p:nvSpPr>
          <p:spPr>
            <a:xfrm>
              <a:off x="6790051" y="2376026"/>
              <a:ext cx="270811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200" normalizeH="0" baseline="0" noProof="0" dirty="0">
                  <a:ln>
                    <a:noFill/>
                  </a:ln>
                  <a:solidFill>
                    <a:srgbClr val="186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思源黑体 CN Light"/>
                  <a:cs typeface="+mn-cs"/>
                </a:rPr>
                <a:t>Part 4</a:t>
              </a:r>
              <a:endParaRPr kumimoji="0" lang="zh-CN" altLang="en-US" sz="6600" b="0" i="0" u="none" strike="noStrike" kern="1200" cap="none" spc="200" normalizeH="0" baseline="0" noProof="0" dirty="0">
                <a:ln>
                  <a:noFill/>
                </a:ln>
                <a:solidFill>
                  <a:srgbClr val="A5300F"/>
                </a:solidFill>
                <a:effectLst/>
                <a:uLnTx/>
                <a:uFillTx/>
                <a:latin typeface="微软雅黑" panose="020B0503020204020204" pitchFamily="34" charset="-122"/>
                <a:ea typeface="思源黑体 CN Light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5F9B2F8-2B01-6977-9F5C-90ED3724D8F0}"/>
                </a:ext>
              </a:extLst>
            </p:cNvPr>
            <p:cNvGrpSpPr/>
            <p:nvPr/>
          </p:nvGrpSpPr>
          <p:grpSpPr>
            <a:xfrm>
              <a:off x="6803037" y="3865737"/>
              <a:ext cx="4916548" cy="1067334"/>
              <a:chOff x="7107021" y="2697601"/>
              <a:chExt cx="4916548" cy="1067334"/>
            </a:xfrm>
          </p:grpSpPr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3B912C7B-7B59-EC23-D807-78D084EDBBDB}"/>
                  </a:ext>
                </a:extLst>
              </p:cNvPr>
              <p:cNvSpPr/>
              <p:nvPr/>
            </p:nvSpPr>
            <p:spPr>
              <a:xfrm>
                <a:off x="7107021" y="2697601"/>
                <a:ext cx="49165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6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+mn-ea"/>
                    <a:cs typeface="Segoe UI Light 8" panose="020B0502040204020203" pitchFamily="34" charset="0"/>
                  </a:rPr>
                  <a:t>最后总结</a:t>
                </a:r>
              </a:p>
            </p:txBody>
          </p: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E0029B80-C32E-EFBB-EFA3-B95AB5D841C0}"/>
                  </a:ext>
                </a:extLst>
              </p:cNvPr>
              <p:cNvSpPr/>
              <p:nvPr/>
            </p:nvSpPr>
            <p:spPr>
              <a:xfrm>
                <a:off x="7133843" y="3457158"/>
                <a:ext cx="2787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Conclusion</a:t>
                </a:r>
              </a:p>
            </p:txBody>
          </p:sp>
        </p:grp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3109ACF6-CB27-7500-F3C2-227B99DB2A61}"/>
                </a:ext>
              </a:extLst>
            </p:cNvPr>
            <p:cNvCxnSpPr/>
            <p:nvPr/>
          </p:nvCxnSpPr>
          <p:spPr>
            <a:xfrm>
              <a:off x="6959565" y="3513857"/>
              <a:ext cx="449296" cy="0"/>
            </a:xfrm>
            <a:prstGeom prst="line">
              <a:avLst/>
            </a:prstGeom>
            <a:ln w="19050">
              <a:solidFill>
                <a:srgbClr val="186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720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最后总结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华中科技大学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08D461A-A9F6-A13C-4E10-3E3A398A5BBC}"/>
              </a:ext>
            </a:extLst>
          </p:cNvPr>
          <p:cNvGrpSpPr/>
          <p:nvPr/>
        </p:nvGrpSpPr>
        <p:grpSpPr>
          <a:xfrm>
            <a:off x="1064712" y="1429096"/>
            <a:ext cx="3074497" cy="1963495"/>
            <a:chOff x="1064712" y="1429096"/>
            <a:chExt cx="3074497" cy="1963495"/>
          </a:xfrm>
        </p:grpSpPr>
        <p:pic>
          <p:nvPicPr>
            <p:cNvPr id="80" name="Picture 79" descr="677d22b86e9b106229962a7e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41269" y="1429096"/>
              <a:ext cx="2897940" cy="1930028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4387D66-EC80-3D5A-ECB7-68903AC71AC8}"/>
                </a:ext>
              </a:extLst>
            </p:cNvPr>
            <p:cNvGrpSpPr/>
            <p:nvPr/>
          </p:nvGrpSpPr>
          <p:grpSpPr>
            <a:xfrm>
              <a:off x="1064712" y="2857110"/>
              <a:ext cx="1145752" cy="535481"/>
              <a:chOff x="1064712" y="2857110"/>
              <a:chExt cx="1145752" cy="535481"/>
            </a:xfrm>
          </p:grpSpPr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40FC062D-4312-AE55-4CCB-700B10251616}"/>
                  </a:ext>
                </a:extLst>
              </p:cNvPr>
              <p:cNvSpPr/>
              <p:nvPr/>
            </p:nvSpPr>
            <p:spPr>
              <a:xfrm rot="16200000">
                <a:off x="874155" y="3065279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64A06669-2D36-50A1-C942-643710A4B48F}"/>
                  </a:ext>
                </a:extLst>
              </p:cNvPr>
              <p:cNvSpPr/>
              <p:nvPr/>
            </p:nvSpPr>
            <p:spPr>
              <a:xfrm>
                <a:off x="1064712" y="2874722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DFCCC94D-4D3B-9F6D-2137-336B761646CD}"/>
                  </a:ext>
                </a:extLst>
              </p:cNvPr>
              <p:cNvSpPr txBox="1"/>
              <p:nvPr/>
            </p:nvSpPr>
            <p:spPr>
              <a:xfrm>
                <a:off x="1227476" y="2857110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7F91B7-00AA-5A9C-DA96-96015798B0E0}"/>
              </a:ext>
            </a:extLst>
          </p:cNvPr>
          <p:cNvGrpSpPr/>
          <p:nvPr/>
        </p:nvGrpSpPr>
        <p:grpSpPr>
          <a:xfrm>
            <a:off x="4424823" y="1429096"/>
            <a:ext cx="3072739" cy="1969056"/>
            <a:chOff x="4424823" y="1429096"/>
            <a:chExt cx="3072739" cy="1969056"/>
          </a:xfrm>
        </p:grpSpPr>
        <p:pic>
          <p:nvPicPr>
            <p:cNvPr id="81" name="Picture 80" descr="6674524691215a9ee93708df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99621" y="1429096"/>
              <a:ext cx="2897941" cy="1930029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AEA177E-86F1-4828-4691-010196F5487D}"/>
                </a:ext>
              </a:extLst>
            </p:cNvPr>
            <p:cNvGrpSpPr/>
            <p:nvPr/>
          </p:nvGrpSpPr>
          <p:grpSpPr>
            <a:xfrm>
              <a:off x="4424823" y="2862671"/>
              <a:ext cx="1145752" cy="535481"/>
              <a:chOff x="4424823" y="2862671"/>
              <a:chExt cx="1145752" cy="535481"/>
            </a:xfrm>
          </p:grpSpPr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5DCEA965-4E73-D1AB-7D8A-0D2754A4B489}"/>
                  </a:ext>
                </a:extLst>
              </p:cNvPr>
              <p:cNvSpPr/>
              <p:nvPr/>
            </p:nvSpPr>
            <p:spPr>
              <a:xfrm rot="16200000">
                <a:off x="4234266" y="3070840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674EDEDC-32A7-9CC5-141E-A84E35949A39}"/>
                  </a:ext>
                </a:extLst>
              </p:cNvPr>
              <p:cNvSpPr/>
              <p:nvPr/>
            </p:nvSpPr>
            <p:spPr>
              <a:xfrm>
                <a:off x="4424823" y="2880283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10130ACE-D4AB-FF5A-DFE6-7E63F9EAAAA8}"/>
                  </a:ext>
                </a:extLst>
              </p:cNvPr>
              <p:cNvSpPr txBox="1"/>
              <p:nvPr/>
            </p:nvSpPr>
            <p:spPr>
              <a:xfrm>
                <a:off x="4587587" y="2862671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6437A26-879C-DD2F-9DA2-7B76B8EC5BFF}"/>
              </a:ext>
            </a:extLst>
          </p:cNvPr>
          <p:cNvGrpSpPr/>
          <p:nvPr/>
        </p:nvGrpSpPr>
        <p:grpSpPr>
          <a:xfrm>
            <a:off x="7784933" y="1429096"/>
            <a:ext cx="3071145" cy="1963495"/>
            <a:chOff x="7784933" y="1429096"/>
            <a:chExt cx="3071145" cy="1963495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3AB05E70-22AC-5CD8-736B-5C6324CB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7958137" y="1429096"/>
              <a:ext cx="2897941" cy="1930029"/>
            </a:xfrm>
            <a:prstGeom prst="rect">
              <a:avLst/>
            </a:prstGeom>
            <a:ln w="41275" cap="sq">
              <a:solidFill>
                <a:schemeClr val="bg1"/>
              </a:solidFill>
              <a:miter lim="800000"/>
              <a:headEnd/>
              <a:tailEnd/>
            </a:ln>
            <a:effectLst>
              <a:outerShdw blurRad="304800" dist="38100" dir="5400000" algn="t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8164870-5AEB-E690-877D-D30A9B4EFD24}"/>
                </a:ext>
              </a:extLst>
            </p:cNvPr>
            <p:cNvGrpSpPr/>
            <p:nvPr/>
          </p:nvGrpSpPr>
          <p:grpSpPr>
            <a:xfrm>
              <a:off x="7784933" y="2857110"/>
              <a:ext cx="1145752" cy="535481"/>
              <a:chOff x="7784933" y="2857110"/>
              <a:chExt cx="1145752" cy="535481"/>
            </a:xfrm>
          </p:grpSpPr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E237C20C-98B3-1848-C50A-71F2223A4A4F}"/>
                  </a:ext>
                </a:extLst>
              </p:cNvPr>
              <p:cNvSpPr/>
              <p:nvPr/>
            </p:nvSpPr>
            <p:spPr>
              <a:xfrm rot="16200000">
                <a:off x="7594376" y="3065279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48F19117-88EC-F338-ED18-794A94C3C773}"/>
                  </a:ext>
                </a:extLst>
              </p:cNvPr>
              <p:cNvSpPr/>
              <p:nvPr/>
            </p:nvSpPr>
            <p:spPr>
              <a:xfrm>
                <a:off x="7784933" y="2874722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2FB03C7A-2B30-8057-83C4-1CE1D2936FD7}"/>
                  </a:ext>
                </a:extLst>
              </p:cNvPr>
              <p:cNvSpPr txBox="1"/>
              <p:nvPr/>
            </p:nvSpPr>
            <p:spPr>
              <a:xfrm>
                <a:off x="7947697" y="2857110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6A12313-20CF-1F35-3CC5-467A25DCAC7B}"/>
              </a:ext>
            </a:extLst>
          </p:cNvPr>
          <p:cNvGrpSpPr/>
          <p:nvPr/>
        </p:nvGrpSpPr>
        <p:grpSpPr>
          <a:xfrm>
            <a:off x="1067954" y="3800477"/>
            <a:ext cx="3071256" cy="1965670"/>
            <a:chOff x="1067954" y="3800477"/>
            <a:chExt cx="3071256" cy="1965670"/>
          </a:xfrm>
        </p:grpSpPr>
        <p:pic>
          <p:nvPicPr>
            <p:cNvPr id="82" name="Picture 81" descr="667452452bad5167e88f6f24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1270" y="3800477"/>
              <a:ext cx="2897940" cy="1930028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E86AB76-8885-9769-9FF0-C442FEB4CC27}"/>
                </a:ext>
              </a:extLst>
            </p:cNvPr>
            <p:cNvGrpSpPr/>
            <p:nvPr/>
          </p:nvGrpSpPr>
          <p:grpSpPr>
            <a:xfrm>
              <a:off x="1067954" y="5230666"/>
              <a:ext cx="1145752" cy="535481"/>
              <a:chOff x="1067954" y="5230666"/>
              <a:chExt cx="1145752" cy="535481"/>
            </a:xfrm>
          </p:grpSpPr>
          <p:sp>
            <p:nvSpPr>
              <p:cNvPr id="64" name="淘宝-想搞设计PPT(倒卖必究)-64">
                <a:extLst>
                  <a:ext uri="{FF2B5EF4-FFF2-40B4-BE49-F238E27FC236}">
                    <a16:creationId xmlns:a16="http://schemas.microsoft.com/office/drawing/2014/main" id="{B4EB9DE2-B0F0-F4C7-A0B8-E22F87FA3EC9}"/>
                  </a:ext>
                </a:extLst>
              </p:cNvPr>
              <p:cNvSpPr/>
              <p:nvPr/>
            </p:nvSpPr>
            <p:spPr>
              <a:xfrm rot="16200000">
                <a:off x="877397" y="5438835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淘宝-想搞设计PPT(倒卖必究)-65">
                <a:extLst>
                  <a:ext uri="{FF2B5EF4-FFF2-40B4-BE49-F238E27FC236}">
                    <a16:creationId xmlns:a16="http://schemas.microsoft.com/office/drawing/2014/main" id="{A22C2C4F-6338-EB7D-026C-B1273DF38B8A}"/>
                  </a:ext>
                </a:extLst>
              </p:cNvPr>
              <p:cNvSpPr/>
              <p:nvPr/>
            </p:nvSpPr>
            <p:spPr>
              <a:xfrm>
                <a:off x="1067954" y="5248278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淘宝-想搞设计PPT(倒卖必究)-66">
                <a:extLst>
                  <a:ext uri="{FF2B5EF4-FFF2-40B4-BE49-F238E27FC236}">
                    <a16:creationId xmlns:a16="http://schemas.microsoft.com/office/drawing/2014/main" id="{A4B17A76-2B72-3737-FD73-C801FEF903AF}"/>
                  </a:ext>
                </a:extLst>
              </p:cNvPr>
              <p:cNvSpPr txBox="1"/>
              <p:nvPr/>
            </p:nvSpPr>
            <p:spPr>
              <a:xfrm>
                <a:off x="1230718" y="5230666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CFDF4D1-A487-2E76-424E-B62810AC2AFD}"/>
              </a:ext>
            </a:extLst>
          </p:cNvPr>
          <p:cNvGrpSpPr/>
          <p:nvPr/>
        </p:nvGrpSpPr>
        <p:grpSpPr>
          <a:xfrm>
            <a:off x="4428065" y="3800476"/>
            <a:ext cx="3069498" cy="1971232"/>
            <a:chOff x="4428065" y="3800476"/>
            <a:chExt cx="3069498" cy="1971232"/>
          </a:xfrm>
        </p:grpSpPr>
        <p:pic>
          <p:nvPicPr>
            <p:cNvPr id="83" name="Picture 82" descr="666f4edec84d24d39597ce1a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9622" y="3800476"/>
              <a:ext cx="2897941" cy="1930029"/>
            </a:xfrm>
            <a:prstGeom prst="rect">
              <a:avLst/>
            </a:prstGeom>
          </p:spPr>
        </p:pic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0400ECC-3135-273A-D0E3-F8827B68D129}"/>
                </a:ext>
              </a:extLst>
            </p:cNvPr>
            <p:cNvGrpSpPr/>
            <p:nvPr/>
          </p:nvGrpSpPr>
          <p:grpSpPr>
            <a:xfrm>
              <a:off x="4428065" y="5236227"/>
              <a:ext cx="1145752" cy="535481"/>
              <a:chOff x="4428065" y="5236227"/>
              <a:chExt cx="1145752" cy="535481"/>
            </a:xfrm>
          </p:grpSpPr>
          <p:sp>
            <p:nvSpPr>
              <p:cNvPr id="70" name="淘宝-想搞设计PPT(倒卖必究)-70">
                <a:extLst>
                  <a:ext uri="{FF2B5EF4-FFF2-40B4-BE49-F238E27FC236}">
                    <a16:creationId xmlns:a16="http://schemas.microsoft.com/office/drawing/2014/main" id="{C60C2D06-F8FA-9B86-9922-9F5A09D9325B}"/>
                  </a:ext>
                </a:extLst>
              </p:cNvPr>
              <p:cNvSpPr/>
              <p:nvPr/>
            </p:nvSpPr>
            <p:spPr>
              <a:xfrm rot="16200000">
                <a:off x="4237508" y="5444396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淘宝-想搞设计PPT(倒卖必究)-71">
                <a:extLst>
                  <a:ext uri="{FF2B5EF4-FFF2-40B4-BE49-F238E27FC236}">
                    <a16:creationId xmlns:a16="http://schemas.microsoft.com/office/drawing/2014/main" id="{B1F3496E-230A-15FC-C2B1-ACAC6FB269DF}"/>
                  </a:ext>
                </a:extLst>
              </p:cNvPr>
              <p:cNvSpPr/>
              <p:nvPr/>
            </p:nvSpPr>
            <p:spPr>
              <a:xfrm>
                <a:off x="4428065" y="5253839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淘宝-想搞设计PPT(倒卖必究)-72">
                <a:extLst>
                  <a:ext uri="{FF2B5EF4-FFF2-40B4-BE49-F238E27FC236}">
                    <a16:creationId xmlns:a16="http://schemas.microsoft.com/office/drawing/2014/main" id="{FC68C20A-7CD0-868E-1C69-DE5F63EFCF7C}"/>
                  </a:ext>
                </a:extLst>
              </p:cNvPr>
              <p:cNvSpPr txBox="1"/>
              <p:nvPr/>
            </p:nvSpPr>
            <p:spPr>
              <a:xfrm>
                <a:off x="4590829" y="5236227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2743C99-C3D7-83C4-FCB6-E8A4331F70E7}"/>
              </a:ext>
            </a:extLst>
          </p:cNvPr>
          <p:cNvGrpSpPr/>
          <p:nvPr/>
        </p:nvGrpSpPr>
        <p:grpSpPr>
          <a:xfrm>
            <a:off x="7788175" y="3800476"/>
            <a:ext cx="3067904" cy="1965671"/>
            <a:chOff x="7788175" y="3800476"/>
            <a:chExt cx="3067904" cy="1965671"/>
          </a:xfrm>
        </p:grpSpPr>
        <p:pic>
          <p:nvPicPr>
            <p:cNvPr id="84" name="Picture 83" descr="667452422bad5167e88f6f1c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58137" y="3800476"/>
              <a:ext cx="2897942" cy="1930029"/>
            </a:xfrm>
            <a:prstGeom prst="rect">
              <a:avLst/>
            </a:prstGeom>
          </p:spPr>
        </p:pic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2A6939-75F4-9283-2C41-646766346F0B}"/>
                </a:ext>
              </a:extLst>
            </p:cNvPr>
            <p:cNvGrpSpPr/>
            <p:nvPr/>
          </p:nvGrpSpPr>
          <p:grpSpPr>
            <a:xfrm>
              <a:off x="7788175" y="5230666"/>
              <a:ext cx="1145752" cy="535481"/>
              <a:chOff x="7788175" y="5230666"/>
              <a:chExt cx="1145752" cy="535481"/>
            </a:xfrm>
          </p:grpSpPr>
          <p:sp>
            <p:nvSpPr>
              <p:cNvPr id="76" name="淘宝-想搞设计PPT(倒卖必究)-76">
                <a:extLst>
                  <a:ext uri="{FF2B5EF4-FFF2-40B4-BE49-F238E27FC236}">
                    <a16:creationId xmlns:a16="http://schemas.microsoft.com/office/drawing/2014/main" id="{EEEB5A34-1DBB-594C-8F87-2F6A5F5BB0FB}"/>
                  </a:ext>
                </a:extLst>
              </p:cNvPr>
              <p:cNvSpPr/>
              <p:nvPr/>
            </p:nvSpPr>
            <p:spPr>
              <a:xfrm rot="16200000">
                <a:off x="7597618" y="5438835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7" name="淘宝-想搞设计PPT(倒卖必究)-77">
                <a:extLst>
                  <a:ext uri="{FF2B5EF4-FFF2-40B4-BE49-F238E27FC236}">
                    <a16:creationId xmlns:a16="http://schemas.microsoft.com/office/drawing/2014/main" id="{AA5766CD-4FAA-5484-076F-B40238B54CB8}"/>
                  </a:ext>
                </a:extLst>
              </p:cNvPr>
              <p:cNvSpPr/>
              <p:nvPr/>
            </p:nvSpPr>
            <p:spPr>
              <a:xfrm>
                <a:off x="7788175" y="5248278"/>
                <a:ext cx="1145752" cy="377929"/>
              </a:xfrm>
              <a:prstGeom prst="rect">
                <a:avLst/>
              </a:prstGeom>
              <a:solidFill>
                <a:srgbClr val="114573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淘宝-想搞设计PPT(倒卖必究)-78">
                <a:extLst>
                  <a:ext uri="{FF2B5EF4-FFF2-40B4-BE49-F238E27FC236}">
                    <a16:creationId xmlns:a16="http://schemas.microsoft.com/office/drawing/2014/main" id="{12684868-4042-B806-1356-240E6CB71891}"/>
                  </a:ext>
                </a:extLst>
              </p:cNvPr>
              <p:cNvSpPr txBox="1"/>
              <p:nvPr/>
            </p:nvSpPr>
            <p:spPr>
              <a:xfrm>
                <a:off x="7950939" y="5230666"/>
                <a:ext cx="915636" cy="381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小标题</a:t>
                </a: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最后总结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D9C8F0C-622D-2963-0BD9-DBBCD8DFCD80}"/>
              </a:ext>
            </a:extLst>
          </p:cNvPr>
          <p:cNvSpPr/>
          <p:nvPr/>
        </p:nvSpPr>
        <p:spPr>
          <a:xfrm>
            <a:off x="1209611" y="3043649"/>
            <a:ext cx="2736754" cy="24893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421C3CAA-21ED-8ECB-9B96-37B469BDED2A}"/>
              </a:ext>
            </a:extLst>
          </p:cNvPr>
          <p:cNvSpPr/>
          <p:nvPr/>
        </p:nvSpPr>
        <p:spPr>
          <a:xfrm>
            <a:off x="1761943" y="2042219"/>
            <a:ext cx="1541734" cy="1541734"/>
          </a:xfrm>
          <a:prstGeom prst="ellipse">
            <a:avLst/>
          </a:prstGeom>
          <a:gradFill>
            <a:gsLst>
              <a:gs pos="100000">
                <a:srgbClr val="114F81"/>
              </a:gs>
              <a:gs pos="0">
                <a:srgbClr val="1D83D5"/>
              </a:gs>
              <a:gs pos="63000">
                <a:srgbClr val="135489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03200" dist="38100" dir="2700000" algn="tl" rotWithShape="0">
              <a:schemeClr val="accent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ln w="28575">
                <a:solidFill>
                  <a:schemeClr val="bg1"/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1D5141C9-CFC8-F742-E5D0-8AE51A87131A}"/>
              </a:ext>
            </a:extLst>
          </p:cNvPr>
          <p:cNvSpPr txBox="1"/>
          <p:nvPr/>
        </p:nvSpPr>
        <p:spPr>
          <a:xfrm>
            <a:off x="1886869" y="2430741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500</a:t>
            </a:r>
            <a:endParaRPr kumimoji="1"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52E605A9-CB65-CA6E-30F5-D15BD895036E}"/>
              </a:ext>
            </a:extLst>
          </p:cNvPr>
          <p:cNvSpPr txBox="1"/>
          <p:nvPr/>
        </p:nvSpPr>
        <p:spPr>
          <a:xfrm>
            <a:off x="2888179" y="27465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B1FE8078-C42D-BD86-BD84-8F027A8168FE}"/>
              </a:ext>
            </a:extLst>
          </p:cNvPr>
          <p:cNvSpPr txBox="1"/>
          <p:nvPr/>
        </p:nvSpPr>
        <p:spPr>
          <a:xfrm>
            <a:off x="1677137" y="3869433"/>
            <a:ext cx="18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spc="300" dirty="0">
                <a:solidFill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请输入小标题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38B84CE-3B35-D6EF-7F80-D780F00AA4FF}"/>
              </a:ext>
            </a:extLst>
          </p:cNvPr>
          <p:cNvSpPr txBox="1"/>
          <p:nvPr/>
        </p:nvSpPr>
        <p:spPr>
          <a:xfrm>
            <a:off x="1314500" y="4469324"/>
            <a:ext cx="2567699" cy="90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400" spc="300" dirty="0">
                <a:solidFill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学校前身是</a:t>
            </a:r>
            <a:r>
              <a:rPr lang="en-US" altLang="zh-CN" sz="14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1931</a:t>
            </a:r>
            <a:r>
              <a:rPr lang="zh-CN" altLang="en-US" sz="14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年诞生于江西瑞金的中央军委无线电学校。</a:t>
            </a:r>
            <a:endParaRPr kumimoji="1" lang="zh-CN" altLang="en-US" sz="14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淘宝-想搞设计PPT(倒卖必究)-20">
            <a:extLst>
              <a:ext uri="{FF2B5EF4-FFF2-40B4-BE49-F238E27FC236}">
                <a16:creationId xmlns:a16="http://schemas.microsoft.com/office/drawing/2014/main" id="{865F4D7A-85E7-DC2F-2679-FDFBA60A8528}"/>
              </a:ext>
            </a:extLst>
          </p:cNvPr>
          <p:cNvCxnSpPr/>
          <p:nvPr/>
        </p:nvCxnSpPr>
        <p:spPr>
          <a:xfrm>
            <a:off x="1045537" y="4355059"/>
            <a:ext cx="3064905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  <a:gs pos="51000">
                  <a:schemeClr val="bg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8B23F1-55BD-EF18-D86B-F8198315125F}"/>
              </a:ext>
            </a:extLst>
          </p:cNvPr>
          <p:cNvGrpSpPr/>
          <p:nvPr/>
        </p:nvGrpSpPr>
        <p:grpSpPr>
          <a:xfrm>
            <a:off x="4690995" y="1585255"/>
            <a:ext cx="2736754" cy="3615221"/>
            <a:chOff x="4690995" y="1585255"/>
            <a:chExt cx="2736754" cy="3615221"/>
          </a:xfrm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7F4348E8-73C1-B4DA-BB30-5DBE2FC9AEE0}"/>
                </a:ext>
              </a:extLst>
            </p:cNvPr>
            <p:cNvSpPr/>
            <p:nvPr/>
          </p:nvSpPr>
          <p:spPr>
            <a:xfrm>
              <a:off x="4690995" y="2711135"/>
              <a:ext cx="2736754" cy="2489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CA3D3640-D869-3D17-86A5-A876EC1DB358}"/>
                </a:ext>
              </a:extLst>
            </p:cNvPr>
            <p:cNvSpPr/>
            <p:nvPr/>
          </p:nvSpPr>
          <p:spPr>
            <a:xfrm>
              <a:off x="5229043" y="1709704"/>
              <a:ext cx="1541734" cy="15417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EFF17627-CB16-78B7-0AA6-B9C6AD9E4091}"/>
                </a:ext>
              </a:extLst>
            </p:cNvPr>
            <p:cNvSpPr txBox="1"/>
            <p:nvPr/>
          </p:nvSpPr>
          <p:spPr>
            <a:xfrm>
              <a:off x="5353969" y="2098227"/>
              <a:ext cx="11272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600</a:t>
              </a:r>
              <a:endParaRPr kumimoji="1"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4064B7FA-9390-3AD5-7616-CD40B7B2D4BA}"/>
                </a:ext>
              </a:extLst>
            </p:cNvPr>
            <p:cNvSpPr txBox="1"/>
            <p:nvPr/>
          </p:nvSpPr>
          <p:spPr>
            <a:xfrm>
              <a:off x="6355279" y="241849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次</a:t>
              </a:r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075F5851-789A-7DA3-B947-4564C1D8C016}"/>
                </a:ext>
              </a:extLst>
            </p:cNvPr>
            <p:cNvSpPr/>
            <p:nvPr/>
          </p:nvSpPr>
          <p:spPr>
            <a:xfrm>
              <a:off x="5104593" y="1585255"/>
              <a:ext cx="1790632" cy="1790632"/>
            </a:xfrm>
            <a:prstGeom prst="ellipse">
              <a:avLst/>
            </a:prstGeom>
            <a:gradFill>
              <a:gsLst>
                <a:gs pos="100000">
                  <a:srgbClr val="114F81"/>
                </a:gs>
                <a:gs pos="0">
                  <a:srgbClr val="1D83D5"/>
                </a:gs>
                <a:gs pos="63000">
                  <a:srgbClr val="135489"/>
                </a:gs>
              </a:gsLst>
              <a:path path="circle">
                <a:fillToRect r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2700000" algn="tl" rotWithShape="0">
                <a:schemeClr val="accent1">
                  <a:lumMod val="50000"/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3A9FA553-04C4-8046-C8F7-11FF9C99FA70}"/>
                </a:ext>
              </a:extLst>
            </p:cNvPr>
            <p:cNvSpPr txBox="1"/>
            <p:nvPr/>
          </p:nvSpPr>
          <p:spPr>
            <a:xfrm>
              <a:off x="5158521" y="3536919"/>
              <a:ext cx="180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请输入小标题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823B566E-5045-157F-DB01-234BBCEA2519}"/>
                </a:ext>
              </a:extLst>
            </p:cNvPr>
            <p:cNvSpPr txBox="1"/>
            <p:nvPr/>
          </p:nvSpPr>
          <p:spPr>
            <a:xfrm>
              <a:off x="4795884" y="4136810"/>
              <a:ext cx="2567699" cy="90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14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学校前身是</a:t>
              </a:r>
              <a:r>
                <a:rPr lang="en-US" altLang="zh-CN" sz="1400" spc="3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1931</a:t>
              </a:r>
              <a:r>
                <a:rPr lang="zh-CN" altLang="en-US" sz="1400" spc="3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lang="zh-CN" altLang="en-US" sz="14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诞生于江西瑞金的中央军委无线电学校。</a:t>
              </a:r>
              <a:endParaRPr kumimoji="1" lang="zh-CN" altLang="en-US" sz="14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67" name="淘宝-想搞设计PPT(倒卖必究)-67">
            <a:extLst>
              <a:ext uri="{FF2B5EF4-FFF2-40B4-BE49-F238E27FC236}">
                <a16:creationId xmlns:a16="http://schemas.microsoft.com/office/drawing/2014/main" id="{7EBD2AAA-E6CF-32A5-6FBD-F77AFDEF209E}"/>
              </a:ext>
            </a:extLst>
          </p:cNvPr>
          <p:cNvCxnSpPr>
            <a:cxnSpLocks/>
          </p:cNvCxnSpPr>
          <p:nvPr/>
        </p:nvCxnSpPr>
        <p:spPr>
          <a:xfrm>
            <a:off x="4526921" y="4022545"/>
            <a:ext cx="3064905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  <a:gs pos="51000">
                  <a:schemeClr val="bg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547F357-40D2-43A2-CA06-0EE935D661DC}"/>
              </a:ext>
            </a:extLst>
          </p:cNvPr>
          <p:cNvGrpSpPr/>
          <p:nvPr/>
        </p:nvGrpSpPr>
        <p:grpSpPr>
          <a:xfrm>
            <a:off x="7986256" y="2042217"/>
            <a:ext cx="3064905" cy="3490773"/>
            <a:chOff x="7986256" y="2042217"/>
            <a:chExt cx="3064905" cy="3490773"/>
          </a:xfrm>
        </p:grpSpPr>
        <p:sp>
          <p:nvSpPr>
            <p:cNvPr id="69" name="淘宝-想搞设计PPT(倒卖必究)-69">
              <a:extLst>
                <a:ext uri="{FF2B5EF4-FFF2-40B4-BE49-F238E27FC236}">
                  <a16:creationId xmlns:a16="http://schemas.microsoft.com/office/drawing/2014/main" id="{45A72A5E-7693-B5B7-7E66-A92C69FDACC9}"/>
                </a:ext>
              </a:extLst>
            </p:cNvPr>
            <p:cNvSpPr/>
            <p:nvPr/>
          </p:nvSpPr>
          <p:spPr>
            <a:xfrm>
              <a:off x="8150330" y="3043649"/>
              <a:ext cx="2736754" cy="2489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0" name="淘宝-想搞设计PPT(倒卖必究)-70">
              <a:extLst>
                <a:ext uri="{FF2B5EF4-FFF2-40B4-BE49-F238E27FC236}">
                  <a16:creationId xmlns:a16="http://schemas.microsoft.com/office/drawing/2014/main" id="{CA2B9AF5-778F-574D-03A0-AF057AFCAC11}"/>
                </a:ext>
              </a:extLst>
            </p:cNvPr>
            <p:cNvSpPr/>
            <p:nvPr/>
          </p:nvSpPr>
          <p:spPr>
            <a:xfrm>
              <a:off x="8696143" y="2042217"/>
              <a:ext cx="1541734" cy="1541734"/>
            </a:xfrm>
            <a:prstGeom prst="ellipse">
              <a:avLst/>
            </a:prstGeom>
            <a:gradFill>
              <a:gsLst>
                <a:gs pos="100000">
                  <a:srgbClr val="114F81"/>
                </a:gs>
                <a:gs pos="0">
                  <a:srgbClr val="1D83D5"/>
                </a:gs>
                <a:gs pos="63000">
                  <a:srgbClr val="135489"/>
                </a:gs>
              </a:gsLst>
              <a:path path="circle">
                <a:fillToRect r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2700000" algn="tl" rotWithShape="0">
                <a:schemeClr val="accent1">
                  <a:lumMod val="50000"/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ln w="28575"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淘宝-想搞设计PPT(倒卖必究)-71">
              <a:extLst>
                <a:ext uri="{FF2B5EF4-FFF2-40B4-BE49-F238E27FC236}">
                  <a16:creationId xmlns:a16="http://schemas.microsoft.com/office/drawing/2014/main" id="{AD08D6DE-B6D0-1E81-1B53-46C1DDF9A454}"/>
                </a:ext>
              </a:extLst>
            </p:cNvPr>
            <p:cNvSpPr txBox="1"/>
            <p:nvPr/>
          </p:nvSpPr>
          <p:spPr>
            <a:xfrm>
              <a:off x="8821069" y="2430741"/>
              <a:ext cx="11272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700</a:t>
              </a:r>
              <a:endParaRPr kumimoji="1"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淘宝-想搞设计PPT(倒卖必究)-72">
              <a:extLst>
                <a:ext uri="{FF2B5EF4-FFF2-40B4-BE49-F238E27FC236}">
                  <a16:creationId xmlns:a16="http://schemas.microsoft.com/office/drawing/2014/main" id="{8D7AC326-B82A-FEF2-E9BB-F214EF504E20}"/>
                </a:ext>
              </a:extLst>
            </p:cNvPr>
            <p:cNvSpPr txBox="1"/>
            <p:nvPr/>
          </p:nvSpPr>
          <p:spPr>
            <a:xfrm>
              <a:off x="9822379" y="27554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个</a:t>
              </a:r>
            </a:p>
          </p:txBody>
        </p:sp>
        <p:sp>
          <p:nv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A98AF1EC-C86F-9F0C-6E32-A3BCE9502813}"/>
                </a:ext>
              </a:extLst>
            </p:cNvPr>
            <p:cNvSpPr txBox="1"/>
            <p:nvPr/>
          </p:nvSpPr>
          <p:spPr>
            <a:xfrm>
              <a:off x="8617856" y="3869433"/>
              <a:ext cx="180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请输入小标题</a:t>
              </a:r>
            </a:p>
          </p:txBody>
        </p:sp>
        <p:sp>
          <p:nvSpPr>
            <p:cNvPr id="75" name="淘宝-想搞设计PPT(倒卖必究)-75">
              <a:extLst>
                <a:ext uri="{FF2B5EF4-FFF2-40B4-BE49-F238E27FC236}">
                  <a16:creationId xmlns:a16="http://schemas.microsoft.com/office/drawing/2014/main" id="{D5AE6F20-2BE7-36CD-E8AA-96B9D8C9ECF1}"/>
                </a:ext>
              </a:extLst>
            </p:cNvPr>
            <p:cNvSpPr txBox="1"/>
            <p:nvPr/>
          </p:nvSpPr>
          <p:spPr>
            <a:xfrm>
              <a:off x="8255219" y="4469324"/>
              <a:ext cx="2567699" cy="90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14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学校前身是</a:t>
              </a:r>
              <a:r>
                <a:rPr lang="en-US" altLang="zh-CN" sz="14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1931</a:t>
              </a:r>
              <a:r>
                <a:rPr lang="zh-CN" altLang="en-US" sz="14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年诞生于江西瑞金的中央军委无线电学校。</a:t>
              </a:r>
              <a:endParaRPr kumimoji="1" lang="zh-CN" altLang="en-US" sz="14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6" name="淘宝-想搞设计PPT(倒卖必究)-76">
              <a:extLst>
                <a:ext uri="{FF2B5EF4-FFF2-40B4-BE49-F238E27FC236}">
                  <a16:creationId xmlns:a16="http://schemas.microsoft.com/office/drawing/2014/main" id="{4A5A4678-017F-1DE5-24D2-1FB4BCECDE19}"/>
                </a:ext>
              </a:extLst>
            </p:cNvPr>
            <p:cNvCxnSpPr/>
            <p:nvPr/>
          </p:nvCxnSpPr>
          <p:spPr>
            <a:xfrm>
              <a:off x="7986256" y="4355059"/>
              <a:ext cx="3064905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chemeClr val="bg1">
                      <a:lumMod val="5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淘宝-想搞设计PPT(倒卖必究)-77">
            <a:extLst>
              <a:ext uri="{FF2B5EF4-FFF2-40B4-BE49-F238E27FC236}">
                <a16:creationId xmlns:a16="http://schemas.microsoft.com/office/drawing/2014/main" id="{78C1EB55-FD03-2815-1934-EEEBA9256FF9}"/>
              </a:ext>
            </a:extLst>
          </p:cNvPr>
          <p:cNvSpPr txBox="1"/>
          <p:nvPr/>
        </p:nvSpPr>
        <p:spPr>
          <a:xfrm>
            <a:off x="5413840" y="2082399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500</a:t>
            </a:r>
            <a:endParaRPr kumimoji="1"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最后总结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graphicFrame>
        <p:nvGraphicFramePr>
          <p:cNvPr id="5" name="淘宝-想搞设计PPT(倒卖必究)-5">
            <a:extLst>
              <a:ext uri="{FF2B5EF4-FFF2-40B4-BE49-F238E27FC236}">
                <a16:creationId xmlns:a16="http://schemas.microsoft.com/office/drawing/2014/main" id="{83FFA10A-F69C-13E9-18DA-141883851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73475"/>
              </p:ext>
            </p:extLst>
          </p:nvPr>
        </p:nvGraphicFramePr>
        <p:xfrm>
          <a:off x="4118745" y="1562564"/>
          <a:ext cx="3954507" cy="3541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B4829F9-6911-F005-218B-7E1377E0A0E6}"/>
              </a:ext>
            </a:extLst>
          </p:cNvPr>
          <p:cNvSpPr txBox="1"/>
          <p:nvPr/>
        </p:nvSpPr>
        <p:spPr>
          <a:xfrm>
            <a:off x="792299" y="5622269"/>
            <a:ext cx="10559914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300" dirty="0">
                <a:solidFill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学校建有南北两个校区，北校区位于西安高新技术产业开发区；南校区位于风景秀丽的终南山脚下。</a:t>
            </a:r>
            <a:endParaRPr kumimoji="1" lang="zh-CN" altLang="en-US" sz="11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DF7EEF-A45E-4B86-03DE-35A8C63F36E5}"/>
              </a:ext>
            </a:extLst>
          </p:cNvPr>
          <p:cNvGrpSpPr/>
          <p:nvPr/>
        </p:nvGrpSpPr>
        <p:grpSpPr>
          <a:xfrm>
            <a:off x="8147738" y="3965267"/>
            <a:ext cx="3210127" cy="1195795"/>
            <a:chOff x="8385243" y="4143983"/>
            <a:chExt cx="3210127" cy="1195795"/>
          </a:xfrm>
        </p:grpSpPr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8728E00E-A56D-BC8F-BA04-17BD04C3B46F}"/>
                </a:ext>
              </a:extLst>
            </p:cNvPr>
            <p:cNvSpPr/>
            <p:nvPr/>
          </p:nvSpPr>
          <p:spPr>
            <a:xfrm>
              <a:off x="8385243" y="4143983"/>
              <a:ext cx="3210127" cy="1195795"/>
            </a:xfrm>
            <a:prstGeom prst="wedgeRectCallout">
              <a:avLst>
                <a:gd name="adj1" fmla="val -57637"/>
                <a:gd name="adj2" fmla="val -36131"/>
              </a:avLst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2DB25586-ACB9-E82B-57C1-2F3227559B75}"/>
                </a:ext>
              </a:extLst>
            </p:cNvPr>
            <p:cNvSpPr txBox="1"/>
            <p:nvPr/>
          </p:nvSpPr>
          <p:spPr>
            <a:xfrm>
              <a:off x="8385243" y="4143983"/>
              <a:ext cx="830677" cy="38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600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区块</a:t>
              </a:r>
              <a:r>
                <a:rPr kumimoji="1" lang="en-US" altLang="zh-CN" sz="16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16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71F974FA-B5E9-5819-E776-4AB282E2068B}"/>
                </a:ext>
              </a:extLst>
            </p:cNvPr>
            <p:cNvSpPr/>
            <p:nvPr/>
          </p:nvSpPr>
          <p:spPr>
            <a:xfrm>
              <a:off x="9183495" y="4231995"/>
              <a:ext cx="312197" cy="233464"/>
            </a:xfrm>
            <a:prstGeom prst="roundRect">
              <a:avLst/>
            </a:pr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26B85DC7-6DE6-7C2D-1F55-0ADCD8EA463E}"/>
                </a:ext>
              </a:extLst>
            </p:cNvPr>
            <p:cNvSpPr txBox="1"/>
            <p:nvPr/>
          </p:nvSpPr>
          <p:spPr>
            <a:xfrm>
              <a:off x="9125432" y="4175262"/>
              <a:ext cx="428322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16</a:t>
              </a:r>
              <a:r>
                <a:rPr kumimoji="1"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%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9350C293-8C9E-03AC-C607-810471327B87}"/>
                </a:ext>
              </a:extLst>
            </p:cNvPr>
            <p:cNvSpPr txBox="1"/>
            <p:nvPr/>
          </p:nvSpPr>
          <p:spPr>
            <a:xfrm>
              <a:off x="8500733" y="4484386"/>
              <a:ext cx="2979146" cy="78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z="12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这里是该区块的详细描述，这里是该区块的详细描述，这里是该区块的详细描述。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396ABF2-E4AE-1B34-46FF-FBA80F745352}"/>
              </a:ext>
            </a:extLst>
          </p:cNvPr>
          <p:cNvGrpSpPr/>
          <p:nvPr/>
        </p:nvGrpSpPr>
        <p:grpSpPr>
          <a:xfrm>
            <a:off x="8147737" y="1479264"/>
            <a:ext cx="3210127" cy="1195795"/>
            <a:chOff x="8385243" y="4143983"/>
            <a:chExt cx="3210127" cy="1195795"/>
          </a:xfrm>
        </p:grpSpPr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B492E392-E579-7FA7-8DBB-43E050239866}"/>
                </a:ext>
              </a:extLst>
            </p:cNvPr>
            <p:cNvSpPr/>
            <p:nvPr/>
          </p:nvSpPr>
          <p:spPr>
            <a:xfrm>
              <a:off x="8385243" y="4143983"/>
              <a:ext cx="3210127" cy="1195795"/>
            </a:xfrm>
            <a:prstGeom prst="wedgeRectCallout">
              <a:avLst>
                <a:gd name="adj1" fmla="val -58896"/>
                <a:gd name="adj2" fmla="val 27426"/>
              </a:avLst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D4A1F58E-D8ED-CEF5-0760-A62D36F0C027}"/>
                </a:ext>
              </a:extLst>
            </p:cNvPr>
            <p:cNvSpPr txBox="1"/>
            <p:nvPr/>
          </p:nvSpPr>
          <p:spPr>
            <a:xfrm>
              <a:off x="8385243" y="4143983"/>
              <a:ext cx="830677" cy="38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600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区块</a:t>
              </a:r>
              <a:r>
                <a:rPr kumimoji="1" lang="en-US" altLang="zh-CN" sz="16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kumimoji="1" lang="zh-CN" altLang="en-US" sz="16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E0EECEF-DE29-A0A2-25D7-95AA1C3A32A2}"/>
                </a:ext>
              </a:extLst>
            </p:cNvPr>
            <p:cNvSpPr/>
            <p:nvPr/>
          </p:nvSpPr>
          <p:spPr>
            <a:xfrm>
              <a:off x="9183495" y="4231995"/>
              <a:ext cx="312197" cy="233464"/>
            </a:xfrm>
            <a:prstGeom prst="roundRect">
              <a:avLst/>
            </a:pr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493077C0-94D2-DB86-EDF6-9F32519D5765}"/>
                </a:ext>
              </a:extLst>
            </p:cNvPr>
            <p:cNvSpPr txBox="1"/>
            <p:nvPr/>
          </p:nvSpPr>
          <p:spPr>
            <a:xfrm>
              <a:off x="9125432" y="4175262"/>
              <a:ext cx="428322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25</a:t>
              </a:r>
              <a:r>
                <a:rPr kumimoji="1"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%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6B979D21-F659-ECF8-DA0C-BA9F00480969}"/>
                </a:ext>
              </a:extLst>
            </p:cNvPr>
            <p:cNvSpPr txBox="1"/>
            <p:nvPr/>
          </p:nvSpPr>
          <p:spPr>
            <a:xfrm>
              <a:off x="8500733" y="4484386"/>
              <a:ext cx="2979146" cy="78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z="12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这里是该区块的详细描述，这里是该区块的详细描述，这里是该区块的详细描述。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A0AC583-647B-C061-BFA9-817F2EE26D73}"/>
              </a:ext>
            </a:extLst>
          </p:cNvPr>
          <p:cNvGrpSpPr/>
          <p:nvPr/>
        </p:nvGrpSpPr>
        <p:grpSpPr>
          <a:xfrm>
            <a:off x="852307" y="3961722"/>
            <a:ext cx="3210127" cy="1195795"/>
            <a:chOff x="8385243" y="4143983"/>
            <a:chExt cx="3210127" cy="1195795"/>
          </a:xfrm>
        </p:grpSpPr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C71F79F0-F41E-B4FF-7F66-41F7430F5ED9}"/>
                </a:ext>
              </a:extLst>
            </p:cNvPr>
            <p:cNvSpPr/>
            <p:nvPr/>
          </p:nvSpPr>
          <p:spPr>
            <a:xfrm>
              <a:off x="8385243" y="4143983"/>
              <a:ext cx="3210127" cy="1195795"/>
            </a:xfrm>
            <a:prstGeom prst="wedgeRectCallout">
              <a:avLst>
                <a:gd name="adj1" fmla="val 58476"/>
                <a:gd name="adj2" fmla="val -36314"/>
              </a:avLst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A4A9619A-6076-A987-612A-C98E4D90CC31}"/>
                </a:ext>
              </a:extLst>
            </p:cNvPr>
            <p:cNvSpPr txBox="1"/>
            <p:nvPr/>
          </p:nvSpPr>
          <p:spPr>
            <a:xfrm>
              <a:off x="8385243" y="4143983"/>
              <a:ext cx="830677" cy="38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600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区块</a:t>
              </a:r>
              <a:r>
                <a:rPr kumimoji="1" lang="en-US" altLang="zh-CN" sz="16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kumimoji="1" lang="zh-CN" altLang="en-US" sz="16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7490C5D-762E-BD09-6606-35406B35443E}"/>
                </a:ext>
              </a:extLst>
            </p:cNvPr>
            <p:cNvSpPr/>
            <p:nvPr/>
          </p:nvSpPr>
          <p:spPr>
            <a:xfrm>
              <a:off x="9183495" y="4231995"/>
              <a:ext cx="312197" cy="233464"/>
            </a:xfrm>
            <a:prstGeom prst="roundRect">
              <a:avLst/>
            </a:pr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D5F45218-558D-C01D-97E5-8233B8E27F7A}"/>
                </a:ext>
              </a:extLst>
            </p:cNvPr>
            <p:cNvSpPr txBox="1"/>
            <p:nvPr/>
          </p:nvSpPr>
          <p:spPr>
            <a:xfrm>
              <a:off x="9125432" y="4175262"/>
              <a:ext cx="428322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49</a:t>
              </a:r>
              <a:r>
                <a:rPr kumimoji="1"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%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D50900F1-3FDF-5EFE-BE74-5CFA3CE469F4}"/>
                </a:ext>
              </a:extLst>
            </p:cNvPr>
            <p:cNvSpPr txBox="1"/>
            <p:nvPr/>
          </p:nvSpPr>
          <p:spPr>
            <a:xfrm>
              <a:off x="8500733" y="4484386"/>
              <a:ext cx="2979146" cy="78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z="12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这里是该区块的详细描述，这里是该区块的详细描述，这里是该区块的详细描述。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D8A5442-0A4F-0912-7150-206C2CC53BC1}"/>
              </a:ext>
            </a:extLst>
          </p:cNvPr>
          <p:cNvGrpSpPr/>
          <p:nvPr/>
        </p:nvGrpSpPr>
        <p:grpSpPr>
          <a:xfrm>
            <a:off x="852305" y="1475719"/>
            <a:ext cx="3210127" cy="1195795"/>
            <a:chOff x="8385243" y="4143983"/>
            <a:chExt cx="3210127" cy="1195795"/>
          </a:xfrm>
        </p:grpSpPr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1E1D9E17-0509-E19E-0934-4CF2088BF466}"/>
                </a:ext>
              </a:extLst>
            </p:cNvPr>
            <p:cNvSpPr/>
            <p:nvPr/>
          </p:nvSpPr>
          <p:spPr>
            <a:xfrm>
              <a:off x="8385243" y="4143983"/>
              <a:ext cx="3210127" cy="1195795"/>
            </a:xfrm>
            <a:prstGeom prst="wedgeRectCallout">
              <a:avLst>
                <a:gd name="adj1" fmla="val 67866"/>
                <a:gd name="adj2" fmla="val -18928"/>
              </a:avLst>
            </a:prstGeom>
            <a:solidFill>
              <a:schemeClr val="bg1">
                <a:alpha val="70000"/>
              </a:schemeClr>
            </a:solidFill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999D9B31-9516-69CB-26DE-5D276B397577}"/>
                </a:ext>
              </a:extLst>
            </p:cNvPr>
            <p:cNvSpPr txBox="1"/>
            <p:nvPr/>
          </p:nvSpPr>
          <p:spPr>
            <a:xfrm>
              <a:off x="8385243" y="4143983"/>
              <a:ext cx="830677" cy="38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1600" b="1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区块</a:t>
              </a:r>
              <a:r>
                <a:rPr kumimoji="1" lang="en-US" altLang="zh-CN" sz="16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kumimoji="1" lang="zh-CN" altLang="en-US" sz="16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42FE9F4E-26D3-BF60-71AA-E28B9B7656A9}"/>
                </a:ext>
              </a:extLst>
            </p:cNvPr>
            <p:cNvSpPr/>
            <p:nvPr/>
          </p:nvSpPr>
          <p:spPr>
            <a:xfrm>
              <a:off x="9183495" y="4231995"/>
              <a:ext cx="312197" cy="233464"/>
            </a:xfrm>
            <a:prstGeom prst="roundRect">
              <a:avLst/>
            </a:prstGeom>
            <a:solidFill>
              <a:srgbClr val="1D7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FD71D1E7-855B-61BF-5C86-38A1DAA9CCFE}"/>
                </a:ext>
              </a:extLst>
            </p:cNvPr>
            <p:cNvSpPr txBox="1"/>
            <p:nvPr/>
          </p:nvSpPr>
          <p:spPr>
            <a:xfrm>
              <a:off x="9125432" y="4175262"/>
              <a:ext cx="428322" cy="30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10</a:t>
              </a:r>
              <a:r>
                <a:rPr kumimoji="1"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%</a:t>
              </a:r>
              <a:endParaRPr kumimoji="1"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39BC1E91-D2E8-0E12-A379-A27EE0BDBEF0}"/>
                </a:ext>
              </a:extLst>
            </p:cNvPr>
            <p:cNvSpPr txBox="1"/>
            <p:nvPr/>
          </p:nvSpPr>
          <p:spPr>
            <a:xfrm>
              <a:off x="8500733" y="4484386"/>
              <a:ext cx="2979146" cy="78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z="12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这里是该区块的详细描述，这里是该区块的详细描述，这里是该区块的详细描述。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最后总结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  <p:grpSp>
        <p:nvGrpSpPr>
          <p:cNvPr id="82" name="组合 81">
            <a:extLst>
              <a:ext uri="{FF2B5EF4-FFF2-40B4-BE49-F238E27FC236}">
                <a16:creationId xmlns:a16="http://schemas.microsoft.com/office/drawing/2014/main" id="{D69B44EF-3428-8002-1B8A-872ADB70DF14}"/>
              </a:ext>
            </a:extLst>
          </p:cNvPr>
          <p:cNvGrpSpPr/>
          <p:nvPr/>
        </p:nvGrpSpPr>
        <p:grpSpPr>
          <a:xfrm>
            <a:off x="1276837" y="4808731"/>
            <a:ext cx="2226793" cy="3103237"/>
            <a:chOff x="1169550" y="3026838"/>
            <a:chExt cx="2652100" cy="3103237"/>
          </a:xfrm>
        </p:grpSpPr>
        <p:sp>
          <p:nvSpPr>
            <p:cNvPr id="83" name="淘宝-想搞设计PPT(倒卖必究)-83">
              <a:extLst>
                <a:ext uri="{FF2B5EF4-FFF2-40B4-BE49-F238E27FC236}">
                  <a16:creationId xmlns:a16="http://schemas.microsoft.com/office/drawing/2014/main" id="{7CFFF8EF-3FDA-0E9B-5244-E53928B159E7}"/>
                </a:ext>
              </a:extLst>
            </p:cNvPr>
            <p:cNvSpPr/>
            <p:nvPr/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1D70BB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淘宝-想搞设计PPT(倒卖必究)-84">
              <a:extLst>
                <a:ext uri="{FF2B5EF4-FFF2-40B4-BE49-F238E27FC236}">
                  <a16:creationId xmlns:a16="http://schemas.microsoft.com/office/drawing/2014/main" id="{8115A389-26CF-AB50-C5B1-9E153765B960}"/>
                </a:ext>
              </a:extLst>
            </p:cNvPr>
            <p:cNvSpPr/>
            <p:nvPr/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1A77C1">
                    <a:alpha val="33725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淘宝-想搞设计PPT(倒卖必究)-85">
              <a:extLst>
                <a:ext uri="{FF2B5EF4-FFF2-40B4-BE49-F238E27FC236}">
                  <a16:creationId xmlns:a16="http://schemas.microsoft.com/office/drawing/2014/main" id="{EAF946D4-396F-29A2-59A4-B1AE1C83A73F}"/>
                </a:ext>
              </a:extLst>
            </p:cNvPr>
            <p:cNvSpPr/>
            <p:nvPr/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1C80D0">
                    <a:alpha val="18824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E5EDEFD-0011-8D00-D017-DEBE4B21FC64}"/>
              </a:ext>
            </a:extLst>
          </p:cNvPr>
          <p:cNvGrpSpPr/>
          <p:nvPr/>
        </p:nvGrpSpPr>
        <p:grpSpPr>
          <a:xfrm>
            <a:off x="5044962" y="4817562"/>
            <a:ext cx="2226793" cy="3103237"/>
            <a:chOff x="1169550" y="3026838"/>
            <a:chExt cx="2652100" cy="3103237"/>
          </a:xfrm>
        </p:grpSpPr>
        <p:sp>
          <p:nvSpPr>
            <p:cNvPr id="87" name="淘宝-想搞设计PPT(倒卖必究)-87">
              <a:extLst>
                <a:ext uri="{FF2B5EF4-FFF2-40B4-BE49-F238E27FC236}">
                  <a16:creationId xmlns:a16="http://schemas.microsoft.com/office/drawing/2014/main" id="{FD516327-8C3B-CC6A-4C02-3B5982CBDB80}"/>
                </a:ext>
              </a:extLst>
            </p:cNvPr>
            <p:cNvSpPr/>
            <p:nvPr/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1D70BB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淘宝-想搞设计PPT(倒卖必究)-88">
              <a:extLst>
                <a:ext uri="{FF2B5EF4-FFF2-40B4-BE49-F238E27FC236}">
                  <a16:creationId xmlns:a16="http://schemas.microsoft.com/office/drawing/2014/main" id="{C4034F17-75A9-63FE-8216-D2B52D1F73C2}"/>
                </a:ext>
              </a:extLst>
            </p:cNvPr>
            <p:cNvSpPr/>
            <p:nvPr/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1A77C1">
                    <a:alpha val="33725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淘宝-想搞设计PPT(倒卖必究)-89">
              <a:extLst>
                <a:ext uri="{FF2B5EF4-FFF2-40B4-BE49-F238E27FC236}">
                  <a16:creationId xmlns:a16="http://schemas.microsoft.com/office/drawing/2014/main" id="{F31F0203-B546-7B56-0F8D-6EA804421DDD}"/>
                </a:ext>
              </a:extLst>
            </p:cNvPr>
            <p:cNvSpPr/>
            <p:nvPr/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1C80D0">
                    <a:alpha val="18824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8B57769-CDB1-66FD-17E5-83F0501487B9}"/>
              </a:ext>
            </a:extLst>
          </p:cNvPr>
          <p:cNvGrpSpPr/>
          <p:nvPr/>
        </p:nvGrpSpPr>
        <p:grpSpPr>
          <a:xfrm>
            <a:off x="8796759" y="4826393"/>
            <a:ext cx="2226793" cy="3103237"/>
            <a:chOff x="1169550" y="3026838"/>
            <a:chExt cx="2652100" cy="3103237"/>
          </a:xfrm>
        </p:grpSpPr>
        <p:sp>
          <p:nvSpPr>
            <p:cNvPr id="91" name="淘宝-想搞设计PPT(倒卖必究)-91">
              <a:extLst>
                <a:ext uri="{FF2B5EF4-FFF2-40B4-BE49-F238E27FC236}">
                  <a16:creationId xmlns:a16="http://schemas.microsoft.com/office/drawing/2014/main" id="{D6109516-9576-87AE-3E4D-C72F244A3280}"/>
                </a:ext>
              </a:extLst>
            </p:cNvPr>
            <p:cNvSpPr/>
            <p:nvPr/>
          </p:nvSpPr>
          <p:spPr>
            <a:xfrm>
              <a:off x="1169550" y="3026838"/>
              <a:ext cx="2652100" cy="804324"/>
            </a:xfrm>
            <a:prstGeom prst="flowChartDecision">
              <a:avLst/>
            </a:prstGeom>
            <a:solidFill>
              <a:srgbClr val="1D70BB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淘宝-想搞设计PPT(倒卖必究)-92">
              <a:extLst>
                <a:ext uri="{FF2B5EF4-FFF2-40B4-BE49-F238E27FC236}">
                  <a16:creationId xmlns:a16="http://schemas.microsoft.com/office/drawing/2014/main" id="{0CA50AE7-4A2B-A636-AE77-424E07E3E41A}"/>
                </a:ext>
              </a:extLst>
            </p:cNvPr>
            <p:cNvSpPr/>
            <p:nvPr/>
          </p:nvSpPr>
          <p:spPr>
            <a:xfrm rot="16200000">
              <a:off x="483596" y="4118071"/>
              <a:ext cx="2697958" cy="1326050"/>
            </a:xfrm>
            <a:prstGeom prst="parallelogram">
              <a:avLst>
                <a:gd name="adj" fmla="val 34974"/>
              </a:avLst>
            </a:prstGeom>
            <a:gradFill>
              <a:gsLst>
                <a:gs pos="0">
                  <a:srgbClr val="1A77C1">
                    <a:alpha val="33725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淘宝-想搞设计PPT(倒卖必究)-93">
              <a:extLst>
                <a:ext uri="{FF2B5EF4-FFF2-40B4-BE49-F238E27FC236}">
                  <a16:creationId xmlns:a16="http://schemas.microsoft.com/office/drawing/2014/main" id="{9B04BBE6-8F00-89AB-FACD-4C3BDE61EC8A}"/>
                </a:ext>
              </a:extLst>
            </p:cNvPr>
            <p:cNvSpPr/>
            <p:nvPr/>
          </p:nvSpPr>
          <p:spPr>
            <a:xfrm rot="5400000" flipH="1">
              <a:off x="1809646" y="4111837"/>
              <a:ext cx="2697958" cy="1326050"/>
            </a:xfrm>
            <a:prstGeom prst="parallelogram">
              <a:avLst>
                <a:gd name="adj" fmla="val 36155"/>
              </a:avLst>
            </a:prstGeom>
            <a:gradFill>
              <a:gsLst>
                <a:gs pos="0">
                  <a:srgbClr val="1C80D0">
                    <a:alpha val="18824"/>
                  </a:srgbClr>
                </a:gs>
                <a:gs pos="100000">
                  <a:srgbClr val="1A77C1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9CAD236-CA92-1381-4846-371EFA864373}"/>
              </a:ext>
            </a:extLst>
          </p:cNvPr>
          <p:cNvGrpSpPr/>
          <p:nvPr/>
        </p:nvGrpSpPr>
        <p:grpSpPr>
          <a:xfrm>
            <a:off x="862114" y="1990698"/>
            <a:ext cx="2860876" cy="2803697"/>
            <a:chOff x="626169" y="1498046"/>
            <a:chExt cx="2860876" cy="2803697"/>
          </a:xfrm>
        </p:grpSpPr>
        <p:sp>
          <p:nvSpPr>
            <p:cNvPr id="95" name="淘宝-想搞设计PPT(倒卖必究)-95">
              <a:extLst>
                <a:ext uri="{FF2B5EF4-FFF2-40B4-BE49-F238E27FC236}">
                  <a16:creationId xmlns:a16="http://schemas.microsoft.com/office/drawing/2014/main" id="{9E4D401C-83DD-7569-0532-84F1195CD93E}"/>
                </a:ext>
              </a:extLst>
            </p:cNvPr>
            <p:cNvSpPr/>
            <p:nvPr/>
          </p:nvSpPr>
          <p:spPr>
            <a:xfrm>
              <a:off x="691289" y="1608470"/>
              <a:ext cx="2795756" cy="2693273"/>
            </a:xfrm>
            <a:prstGeom prst="rect">
              <a:avLst/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淘宝-想搞设计PPT(倒卖必究)-97">
              <a:extLst>
                <a:ext uri="{FF2B5EF4-FFF2-40B4-BE49-F238E27FC236}">
                  <a16:creationId xmlns:a16="http://schemas.microsoft.com/office/drawing/2014/main" id="{54C372C2-F977-936B-04E8-2E70C2B6A618}"/>
                </a:ext>
              </a:extLst>
            </p:cNvPr>
            <p:cNvSpPr/>
            <p:nvPr/>
          </p:nvSpPr>
          <p:spPr>
            <a:xfrm>
              <a:off x="626169" y="1498046"/>
              <a:ext cx="1271894" cy="511190"/>
            </a:xfrm>
            <a:prstGeom prst="roundRect">
              <a:avLst/>
            </a:prstGeom>
            <a:gradFill>
              <a:gsLst>
                <a:gs pos="0">
                  <a:srgbClr val="1A76C0"/>
                </a:gs>
                <a:gs pos="100000">
                  <a:srgbClr val="1A76C0">
                    <a:lumMod val="92000"/>
                    <a:lumOff val="8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淘宝-想搞设计PPT(倒卖必究)-98">
              <a:extLst>
                <a:ext uri="{FF2B5EF4-FFF2-40B4-BE49-F238E27FC236}">
                  <a16:creationId xmlns:a16="http://schemas.microsoft.com/office/drawing/2014/main" id="{96F3456D-CBC7-198B-52E0-D484D63EDA47}"/>
                </a:ext>
              </a:extLst>
            </p:cNvPr>
            <p:cNvSpPr txBox="1"/>
            <p:nvPr/>
          </p:nvSpPr>
          <p:spPr>
            <a:xfrm>
              <a:off x="738121" y="1506877"/>
              <a:ext cx="1069525" cy="45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0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关键词</a:t>
              </a:r>
            </a:p>
          </p:txBody>
        </p:sp>
        <p:sp>
          <p:nvSpPr>
            <p:cNvPr id="99" name="淘宝-想搞设计PPT(倒卖必究)-99">
              <a:extLst>
                <a:ext uri="{FF2B5EF4-FFF2-40B4-BE49-F238E27FC236}">
                  <a16:creationId xmlns:a16="http://schemas.microsoft.com/office/drawing/2014/main" id="{7B3CDB9E-3D22-1129-5155-6C8C3DE8823A}"/>
                </a:ext>
              </a:extLst>
            </p:cNvPr>
            <p:cNvSpPr txBox="1"/>
            <p:nvPr/>
          </p:nvSpPr>
          <p:spPr>
            <a:xfrm>
              <a:off x="822765" y="2106860"/>
              <a:ext cx="2597924" cy="198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16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学校前身是</a:t>
              </a:r>
              <a:r>
                <a:rPr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1931</a:t>
              </a:r>
              <a:r>
                <a:rPr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年诞生于江西瑞金的中央军委无线电学校，是毛泽东等老一辈革命家亲手创建的第一所工程技术学校。</a:t>
              </a:r>
              <a:endParaRPr kumimoji="1"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72A65AD-E0CC-C135-487C-3A8434F7AB2A}"/>
              </a:ext>
            </a:extLst>
          </p:cNvPr>
          <p:cNvGrpSpPr/>
          <p:nvPr/>
        </p:nvGrpSpPr>
        <p:grpSpPr>
          <a:xfrm>
            <a:off x="4630239" y="1999529"/>
            <a:ext cx="2860876" cy="2803697"/>
            <a:chOff x="626169" y="1498046"/>
            <a:chExt cx="2860876" cy="2803697"/>
          </a:xfrm>
        </p:grpSpPr>
        <p:sp>
          <p:nvSpPr>
            <p:cNvPr id="101" name="淘宝-想搞设计PPT(倒卖必究)-101">
              <a:extLst>
                <a:ext uri="{FF2B5EF4-FFF2-40B4-BE49-F238E27FC236}">
                  <a16:creationId xmlns:a16="http://schemas.microsoft.com/office/drawing/2014/main" id="{C4ABEE17-014F-6C1E-36F6-F8AB1EDAEF64}"/>
                </a:ext>
              </a:extLst>
            </p:cNvPr>
            <p:cNvSpPr/>
            <p:nvPr/>
          </p:nvSpPr>
          <p:spPr>
            <a:xfrm>
              <a:off x="691289" y="1608470"/>
              <a:ext cx="2795756" cy="2693273"/>
            </a:xfrm>
            <a:prstGeom prst="rect">
              <a:avLst/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淘宝-想搞设计PPT(倒卖必究)-103">
              <a:extLst>
                <a:ext uri="{FF2B5EF4-FFF2-40B4-BE49-F238E27FC236}">
                  <a16:creationId xmlns:a16="http://schemas.microsoft.com/office/drawing/2014/main" id="{BE7EDD12-ABBC-750B-3420-A8AE1E07B15B}"/>
                </a:ext>
              </a:extLst>
            </p:cNvPr>
            <p:cNvSpPr/>
            <p:nvPr/>
          </p:nvSpPr>
          <p:spPr>
            <a:xfrm>
              <a:off x="626169" y="1498046"/>
              <a:ext cx="1271894" cy="511190"/>
            </a:xfrm>
            <a:prstGeom prst="roundRect">
              <a:avLst/>
            </a:prstGeom>
            <a:gradFill>
              <a:gsLst>
                <a:gs pos="0">
                  <a:srgbClr val="1A76C0"/>
                </a:gs>
                <a:gs pos="100000">
                  <a:srgbClr val="1A76C0">
                    <a:lumMod val="92000"/>
                    <a:lumOff val="8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淘宝-想搞设计PPT(倒卖必究)-104">
              <a:extLst>
                <a:ext uri="{FF2B5EF4-FFF2-40B4-BE49-F238E27FC236}">
                  <a16:creationId xmlns:a16="http://schemas.microsoft.com/office/drawing/2014/main" id="{02BE98A8-CAB8-611D-6A4D-D194CEC01722}"/>
                </a:ext>
              </a:extLst>
            </p:cNvPr>
            <p:cNvSpPr txBox="1"/>
            <p:nvPr/>
          </p:nvSpPr>
          <p:spPr>
            <a:xfrm>
              <a:off x="738121" y="1506877"/>
              <a:ext cx="1069525" cy="45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0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关键词</a:t>
              </a:r>
            </a:p>
          </p:txBody>
        </p:sp>
        <p:sp>
          <p:nvSpPr>
            <p:cNvPr id="105" name="淘宝-想搞设计PPT(倒卖必究)-105">
              <a:extLst>
                <a:ext uri="{FF2B5EF4-FFF2-40B4-BE49-F238E27FC236}">
                  <a16:creationId xmlns:a16="http://schemas.microsoft.com/office/drawing/2014/main" id="{38196C6C-BD0D-9693-B9EE-3B571A9B86BF}"/>
                </a:ext>
              </a:extLst>
            </p:cNvPr>
            <p:cNvSpPr txBox="1"/>
            <p:nvPr/>
          </p:nvSpPr>
          <p:spPr>
            <a:xfrm>
              <a:off x="822765" y="2106860"/>
              <a:ext cx="2597924" cy="198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16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学校前身是</a:t>
              </a:r>
              <a:r>
                <a:rPr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1931</a:t>
              </a:r>
              <a:r>
                <a:rPr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年诞生于江西瑞金的中央军委无线电学校，是毛泽东等老一辈革命家亲手创建的第一所工程技术学校。</a:t>
              </a:r>
              <a:endParaRPr kumimoji="1"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207EF45-E648-7849-ADE8-D9BC38AAE1FE}"/>
              </a:ext>
            </a:extLst>
          </p:cNvPr>
          <p:cNvGrpSpPr/>
          <p:nvPr/>
        </p:nvGrpSpPr>
        <p:grpSpPr>
          <a:xfrm>
            <a:off x="8382036" y="2008360"/>
            <a:ext cx="2860876" cy="2803697"/>
            <a:chOff x="626169" y="1498046"/>
            <a:chExt cx="2860876" cy="2803697"/>
          </a:xfrm>
        </p:grpSpPr>
        <p:sp>
          <p:nvSpPr>
            <p:cNvPr id="107" name="淘宝-想搞设计PPT(倒卖必究)-107">
              <a:extLst>
                <a:ext uri="{FF2B5EF4-FFF2-40B4-BE49-F238E27FC236}">
                  <a16:creationId xmlns:a16="http://schemas.microsoft.com/office/drawing/2014/main" id="{6024D48E-0B17-164B-C5AF-1F16E57A03E5}"/>
                </a:ext>
              </a:extLst>
            </p:cNvPr>
            <p:cNvSpPr/>
            <p:nvPr/>
          </p:nvSpPr>
          <p:spPr>
            <a:xfrm>
              <a:off x="691289" y="1608470"/>
              <a:ext cx="2795756" cy="2693273"/>
            </a:xfrm>
            <a:prstGeom prst="rect">
              <a:avLst/>
            </a:prstGeom>
            <a:noFill/>
            <a:ln w="19050">
              <a:solidFill>
                <a:srgbClr val="1D7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淘宝-想搞设计PPT(倒卖必究)-109">
              <a:extLst>
                <a:ext uri="{FF2B5EF4-FFF2-40B4-BE49-F238E27FC236}">
                  <a16:creationId xmlns:a16="http://schemas.microsoft.com/office/drawing/2014/main" id="{8747E15C-F974-13DA-E21C-E93DBBA3C756}"/>
                </a:ext>
              </a:extLst>
            </p:cNvPr>
            <p:cNvSpPr/>
            <p:nvPr/>
          </p:nvSpPr>
          <p:spPr>
            <a:xfrm>
              <a:off x="626169" y="1498046"/>
              <a:ext cx="1271894" cy="511190"/>
            </a:xfrm>
            <a:prstGeom prst="roundRect">
              <a:avLst/>
            </a:prstGeom>
            <a:gradFill>
              <a:gsLst>
                <a:gs pos="0">
                  <a:srgbClr val="1A76C0"/>
                </a:gs>
                <a:gs pos="100000">
                  <a:srgbClr val="1A76C0">
                    <a:lumMod val="92000"/>
                    <a:lumOff val="8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淘宝-想搞设计PPT(倒卖必究)-110">
              <a:extLst>
                <a:ext uri="{FF2B5EF4-FFF2-40B4-BE49-F238E27FC236}">
                  <a16:creationId xmlns:a16="http://schemas.microsoft.com/office/drawing/2014/main" id="{FF3D0878-8467-85E7-B9D6-09213AB66EA6}"/>
                </a:ext>
              </a:extLst>
            </p:cNvPr>
            <p:cNvSpPr txBox="1"/>
            <p:nvPr/>
          </p:nvSpPr>
          <p:spPr>
            <a:xfrm>
              <a:off x="738121" y="1506877"/>
              <a:ext cx="1069525" cy="45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000" b="1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关键词</a:t>
              </a:r>
            </a:p>
          </p:txBody>
        </p:sp>
        <p:sp>
          <p:nvSpPr>
            <p:cNvPr id="111" name="淘宝-想搞设计PPT(倒卖必究)-111">
              <a:extLst>
                <a:ext uri="{FF2B5EF4-FFF2-40B4-BE49-F238E27FC236}">
                  <a16:creationId xmlns:a16="http://schemas.microsoft.com/office/drawing/2014/main" id="{A4490CEA-E140-A9BB-9649-3DC72E6AC84A}"/>
                </a:ext>
              </a:extLst>
            </p:cNvPr>
            <p:cNvSpPr txBox="1"/>
            <p:nvPr/>
          </p:nvSpPr>
          <p:spPr>
            <a:xfrm>
              <a:off x="822765" y="2106860"/>
              <a:ext cx="2597924" cy="198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1600" spc="300" dirty="0">
                  <a:solidFill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学校前身是</a:t>
              </a:r>
              <a:r>
                <a:rPr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1931</a:t>
              </a:r>
              <a:r>
                <a:rPr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年诞生于江西瑞金的中央军委无线电学校，是毛泽东等老一辈革命家亲手创建的第一所工程技术学校。</a:t>
              </a:r>
              <a:endParaRPr kumimoji="1" lang="zh-CN" altLang="en-US" sz="16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2" name="淘宝-想搞设计PPT(倒卖必究)-112">
            <a:extLst>
              <a:ext uri="{FF2B5EF4-FFF2-40B4-BE49-F238E27FC236}">
                <a16:creationId xmlns:a16="http://schemas.microsoft.com/office/drawing/2014/main" id="{A9461A58-7B2A-F155-7B9A-D07C1D922F9A}"/>
              </a:ext>
            </a:extLst>
          </p:cNvPr>
          <p:cNvSpPr/>
          <p:nvPr/>
        </p:nvSpPr>
        <p:spPr>
          <a:xfrm rot="13500000">
            <a:off x="4093947" y="3727474"/>
            <a:ext cx="200345" cy="200345"/>
          </a:xfrm>
          <a:prstGeom prst="rtTriangle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淘宝-想搞设计PPT(倒卖必究)-113">
            <a:extLst>
              <a:ext uri="{FF2B5EF4-FFF2-40B4-BE49-F238E27FC236}">
                <a16:creationId xmlns:a16="http://schemas.microsoft.com/office/drawing/2014/main" id="{9C0DC70D-8111-2390-DA48-DEFCD866DDE5}"/>
              </a:ext>
            </a:extLst>
          </p:cNvPr>
          <p:cNvSpPr/>
          <p:nvPr/>
        </p:nvSpPr>
        <p:spPr>
          <a:xfrm rot="13500000">
            <a:off x="7811910" y="3727475"/>
            <a:ext cx="200345" cy="200345"/>
          </a:xfrm>
          <a:prstGeom prst="rtTriangle">
            <a:avLst/>
          </a:prstGeom>
          <a:solidFill>
            <a:srgbClr val="1D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淘宝-想搞设计PPT(倒卖必究)-114">
            <a:extLst>
              <a:ext uri="{FF2B5EF4-FFF2-40B4-BE49-F238E27FC236}">
                <a16:creationId xmlns:a16="http://schemas.microsoft.com/office/drawing/2014/main" id="{4D54837D-2D6B-6DE5-C5B2-F7408438C4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83" y="959228"/>
            <a:ext cx="2063898" cy="11032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004C-0285-8F25-080E-36242D4C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E8097093-D0BB-74A4-0A9E-20EA4A2B5F6B}"/>
              </a:ext>
            </a:extLst>
          </p:cNvPr>
          <p:cNvGrpSpPr/>
          <p:nvPr/>
        </p:nvGrpSpPr>
        <p:grpSpPr>
          <a:xfrm>
            <a:off x="4200262" y="-99952"/>
            <a:ext cx="11154038" cy="7167502"/>
            <a:chOff x="-2842859" y="624490"/>
            <a:chExt cx="10486862" cy="6738779"/>
          </a:xfrm>
        </p:grpSpPr>
        <p:pic>
          <p:nvPicPr>
            <p:cNvPr id="840" name="Picture 839" descr="66745246146b39377380bae8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pic>
        <p:nvPicPr>
          <p:cNvPr id="25" name="淘宝-想搞设计PPT(倒卖必究)-25">
            <a:extLst>
              <a:ext uri="{FF2B5EF4-FFF2-40B4-BE49-F238E27FC236}">
                <a16:creationId xmlns:a16="http://schemas.microsoft.com/office/drawing/2014/main" id="{A5C2B1A5-A856-0E6E-37CE-5858D526E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" y="0"/>
            <a:ext cx="12095237" cy="6858000"/>
          </a:xfrm>
          <a:prstGeom prst="rect">
            <a:avLst/>
          </a:prstGeom>
        </p:spPr>
      </p:pic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42" y="538424"/>
            <a:ext cx="3234723" cy="710481"/>
          </a:xfrm>
          <a:prstGeom prst="rect">
            <a:avLst/>
          </a:prstGeom>
        </p:spPr>
      </p:pic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D148F173-B779-173A-CA21-FBA08B4A4285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FED06D12-4FE3-D4B2-05F2-2C48743E50C2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1" name="淘宝-想搞设计PPT(倒卖必究)-831">
            <a:extLst>
              <a:ext uri="{FF2B5EF4-FFF2-40B4-BE49-F238E27FC236}">
                <a16:creationId xmlns:a16="http://schemas.microsoft.com/office/drawing/2014/main" id="{25217F68-B1A9-4996-129A-4C5FC685B4F9}"/>
              </a:ext>
            </a:extLst>
          </p:cNvPr>
          <p:cNvSpPr/>
          <p:nvPr/>
        </p:nvSpPr>
        <p:spPr>
          <a:xfrm>
            <a:off x="7176367" y="-1422400"/>
            <a:ext cx="2287621" cy="9607550"/>
          </a:xfrm>
          <a:custGeom>
            <a:avLst/>
            <a:gdLst>
              <a:gd name="connsiteX0" fmla="*/ 2287621 w 2287621"/>
              <a:gd name="connsiteY0" fmla="*/ 0 h 9607550"/>
              <a:gd name="connsiteX1" fmla="*/ 2287621 w 2287621"/>
              <a:gd name="connsiteY1" fmla="*/ 254000 h 9607550"/>
              <a:gd name="connsiteX2" fmla="*/ 2222974 w 2287621"/>
              <a:gd name="connsiteY2" fmla="*/ 256324 h 9607550"/>
              <a:gd name="connsiteX3" fmla="*/ 2191955 w 2287621"/>
              <a:gd name="connsiteY3" fmla="*/ 259124 h 9607550"/>
              <a:gd name="connsiteX4" fmla="*/ 2161049 w 2287621"/>
              <a:gd name="connsiteY4" fmla="*/ 263000 h 9607550"/>
              <a:gd name="connsiteX5" fmla="*/ 2130245 w 2287621"/>
              <a:gd name="connsiteY5" fmla="*/ 267946 h 9607550"/>
              <a:gd name="connsiteX6" fmla="*/ 2099536 w 2287621"/>
              <a:gd name="connsiteY6" fmla="*/ 273959 h 9607550"/>
              <a:gd name="connsiteX7" fmla="*/ 2068913 w 2287621"/>
              <a:gd name="connsiteY7" fmla="*/ 281035 h 9607550"/>
              <a:gd name="connsiteX8" fmla="*/ 2038373 w 2287621"/>
              <a:gd name="connsiteY8" fmla="*/ 289172 h 9607550"/>
              <a:gd name="connsiteX9" fmla="*/ 2007910 w 2287621"/>
              <a:gd name="connsiteY9" fmla="*/ 298370 h 9607550"/>
              <a:gd name="connsiteX10" fmla="*/ 1977517 w 2287621"/>
              <a:gd name="connsiteY10" fmla="*/ 308627 h 9607550"/>
              <a:gd name="connsiteX11" fmla="*/ 1947194 w 2287621"/>
              <a:gd name="connsiteY11" fmla="*/ 319944 h 9607550"/>
              <a:gd name="connsiteX12" fmla="*/ 1916941 w 2287621"/>
              <a:gd name="connsiteY12" fmla="*/ 332319 h 9607550"/>
              <a:gd name="connsiteX13" fmla="*/ 1886757 w 2287621"/>
              <a:gd name="connsiteY13" fmla="*/ 345753 h 9607550"/>
              <a:gd name="connsiteX14" fmla="*/ 1856642 w 2287621"/>
              <a:gd name="connsiteY14" fmla="*/ 360246 h 9607550"/>
              <a:gd name="connsiteX15" fmla="*/ 1826599 w 2287621"/>
              <a:gd name="connsiteY15" fmla="*/ 375798 h 9607550"/>
              <a:gd name="connsiteX16" fmla="*/ 1796635 w 2287621"/>
              <a:gd name="connsiteY16" fmla="*/ 392407 h 9607550"/>
              <a:gd name="connsiteX17" fmla="*/ 1766751 w 2287621"/>
              <a:gd name="connsiteY17" fmla="*/ 410073 h 9607550"/>
              <a:gd name="connsiteX18" fmla="*/ 1736950 w 2287621"/>
              <a:gd name="connsiteY18" fmla="*/ 428794 h 9607550"/>
              <a:gd name="connsiteX19" fmla="*/ 1707244 w 2287621"/>
              <a:gd name="connsiteY19" fmla="*/ 448568 h 9607550"/>
              <a:gd name="connsiteX20" fmla="*/ 1677635 w 2287621"/>
              <a:gd name="connsiteY20" fmla="*/ 469392 h 9607550"/>
              <a:gd name="connsiteX21" fmla="*/ 1648133 w 2287621"/>
              <a:gd name="connsiteY21" fmla="*/ 491262 h 9607550"/>
              <a:gd name="connsiteX22" fmla="*/ 1618744 w 2287621"/>
              <a:gd name="connsiteY22" fmla="*/ 514177 h 9607550"/>
              <a:gd name="connsiteX23" fmla="*/ 1589475 w 2287621"/>
              <a:gd name="connsiteY23" fmla="*/ 538130 h 9607550"/>
              <a:gd name="connsiteX24" fmla="*/ 1560336 w 2287621"/>
              <a:gd name="connsiteY24" fmla="*/ 563117 h 9607550"/>
              <a:gd name="connsiteX25" fmla="*/ 1531335 w 2287621"/>
              <a:gd name="connsiteY25" fmla="*/ 589132 h 9607550"/>
              <a:gd name="connsiteX26" fmla="*/ 1502479 w 2287621"/>
              <a:gd name="connsiteY26" fmla="*/ 616170 h 9607550"/>
              <a:gd name="connsiteX27" fmla="*/ 1473779 w 2287621"/>
              <a:gd name="connsiteY27" fmla="*/ 644224 h 9607550"/>
              <a:gd name="connsiteX28" fmla="*/ 1445242 w 2287621"/>
              <a:gd name="connsiteY28" fmla="*/ 673287 h 9607550"/>
              <a:gd name="connsiteX29" fmla="*/ 1416877 w 2287621"/>
              <a:gd name="connsiteY29" fmla="*/ 703353 h 9607550"/>
              <a:gd name="connsiteX30" fmla="*/ 1388689 w 2287621"/>
              <a:gd name="connsiteY30" fmla="*/ 734414 h 9607550"/>
              <a:gd name="connsiteX31" fmla="*/ 1360693 w 2287621"/>
              <a:gd name="connsiteY31" fmla="*/ 766460 h 9607550"/>
              <a:gd name="connsiteX32" fmla="*/ 1332893 w 2287621"/>
              <a:gd name="connsiteY32" fmla="*/ 799485 h 9607550"/>
              <a:gd name="connsiteX33" fmla="*/ 1305297 w 2287621"/>
              <a:gd name="connsiteY33" fmla="*/ 833480 h 9607550"/>
              <a:gd name="connsiteX34" fmla="*/ 1277916 w 2287621"/>
              <a:gd name="connsiteY34" fmla="*/ 868436 h 9607550"/>
              <a:gd name="connsiteX35" fmla="*/ 1250754 w 2287621"/>
              <a:gd name="connsiteY35" fmla="*/ 904345 h 9607550"/>
              <a:gd name="connsiteX36" fmla="*/ 1223821 w 2287621"/>
              <a:gd name="connsiteY36" fmla="*/ 941197 h 9607550"/>
              <a:gd name="connsiteX37" fmla="*/ 1197126 w 2287621"/>
              <a:gd name="connsiteY37" fmla="*/ 978981 h 9607550"/>
              <a:gd name="connsiteX38" fmla="*/ 1170673 w 2287621"/>
              <a:gd name="connsiteY38" fmla="*/ 1017691 h 9607550"/>
              <a:gd name="connsiteX39" fmla="*/ 1144473 w 2287621"/>
              <a:gd name="connsiteY39" fmla="*/ 1057316 h 9607550"/>
              <a:gd name="connsiteX40" fmla="*/ 1118529 w 2287621"/>
              <a:gd name="connsiteY40" fmla="*/ 1097846 h 9607550"/>
              <a:gd name="connsiteX41" fmla="*/ 1092853 w 2287621"/>
              <a:gd name="connsiteY41" fmla="*/ 1139270 h 9607550"/>
              <a:gd name="connsiteX42" fmla="*/ 1067448 w 2287621"/>
              <a:gd name="connsiteY42" fmla="*/ 1181580 h 9607550"/>
              <a:gd name="connsiteX43" fmla="*/ 1042322 w 2287621"/>
              <a:gd name="connsiteY43" fmla="*/ 1224766 h 9607550"/>
              <a:gd name="connsiteX44" fmla="*/ 1017483 w 2287621"/>
              <a:gd name="connsiteY44" fmla="*/ 1268816 h 9607550"/>
              <a:gd name="connsiteX45" fmla="*/ 992935 w 2287621"/>
              <a:gd name="connsiteY45" fmla="*/ 1313723 h 9607550"/>
              <a:gd name="connsiteX46" fmla="*/ 968689 w 2287621"/>
              <a:gd name="connsiteY46" fmla="*/ 1359474 h 9607550"/>
              <a:gd name="connsiteX47" fmla="*/ 944745 w 2287621"/>
              <a:gd name="connsiteY47" fmla="*/ 1406062 h 9607550"/>
              <a:gd name="connsiteX48" fmla="*/ 921113 w 2287621"/>
              <a:gd name="connsiteY48" fmla="*/ 1453475 h 9607550"/>
              <a:gd name="connsiteX49" fmla="*/ 897800 w 2287621"/>
              <a:gd name="connsiteY49" fmla="*/ 1501699 h 9607550"/>
              <a:gd name="connsiteX50" fmla="*/ 874809 w 2287621"/>
              <a:gd name="connsiteY50" fmla="*/ 1550732 h 9607550"/>
              <a:gd name="connsiteX51" fmla="*/ 852148 w 2287621"/>
              <a:gd name="connsiteY51" fmla="*/ 1600558 h 9607550"/>
              <a:gd name="connsiteX52" fmla="*/ 829821 w 2287621"/>
              <a:gd name="connsiteY52" fmla="*/ 1651169 h 9607550"/>
              <a:gd name="connsiteX53" fmla="*/ 807837 w 2287621"/>
              <a:gd name="connsiteY53" fmla="*/ 1702552 h 9607550"/>
              <a:gd name="connsiteX54" fmla="*/ 786199 w 2287621"/>
              <a:gd name="connsiteY54" fmla="*/ 1754700 h 9607550"/>
              <a:gd name="connsiteX55" fmla="*/ 764914 w 2287621"/>
              <a:gd name="connsiteY55" fmla="*/ 1807602 h 9607550"/>
              <a:gd name="connsiteX56" fmla="*/ 743986 w 2287621"/>
              <a:gd name="connsiteY56" fmla="*/ 1861248 h 9607550"/>
              <a:gd name="connsiteX57" fmla="*/ 723422 w 2287621"/>
              <a:gd name="connsiteY57" fmla="*/ 1915626 h 9607550"/>
              <a:gd name="connsiteX58" fmla="*/ 703227 w 2287621"/>
              <a:gd name="connsiteY58" fmla="*/ 1970726 h 9607550"/>
              <a:gd name="connsiteX59" fmla="*/ 683405 w 2287621"/>
              <a:gd name="connsiteY59" fmla="*/ 2026541 h 9607550"/>
              <a:gd name="connsiteX60" fmla="*/ 663963 w 2287621"/>
              <a:gd name="connsiteY60" fmla="*/ 2083057 h 9607550"/>
              <a:gd name="connsiteX61" fmla="*/ 644905 w 2287621"/>
              <a:gd name="connsiteY61" fmla="*/ 2140267 h 9607550"/>
              <a:gd name="connsiteX62" fmla="*/ 626238 w 2287621"/>
              <a:gd name="connsiteY62" fmla="*/ 2198159 h 9607550"/>
              <a:gd name="connsiteX63" fmla="*/ 607965 w 2287621"/>
              <a:gd name="connsiteY63" fmla="*/ 2256723 h 9607550"/>
              <a:gd name="connsiteX64" fmla="*/ 590093 w 2287621"/>
              <a:gd name="connsiteY64" fmla="*/ 2315948 h 9607550"/>
              <a:gd name="connsiteX65" fmla="*/ 572625 w 2287621"/>
              <a:gd name="connsiteY65" fmla="*/ 2375826 h 9607550"/>
              <a:gd name="connsiteX66" fmla="*/ 555569 w 2287621"/>
              <a:gd name="connsiteY66" fmla="*/ 2436345 h 9607550"/>
              <a:gd name="connsiteX67" fmla="*/ 538927 w 2287621"/>
              <a:gd name="connsiteY67" fmla="*/ 2497495 h 9607550"/>
              <a:gd name="connsiteX68" fmla="*/ 522706 w 2287621"/>
              <a:gd name="connsiteY68" fmla="*/ 2559268 h 9607550"/>
              <a:gd name="connsiteX69" fmla="*/ 506909 w 2287621"/>
              <a:gd name="connsiteY69" fmla="*/ 2621652 h 9607550"/>
              <a:gd name="connsiteX70" fmla="*/ 491543 w 2287621"/>
              <a:gd name="connsiteY70" fmla="*/ 2684637 h 9607550"/>
              <a:gd name="connsiteX71" fmla="*/ 476613 w 2287621"/>
              <a:gd name="connsiteY71" fmla="*/ 2748213 h 9607550"/>
              <a:gd name="connsiteX72" fmla="*/ 462120 w 2287621"/>
              <a:gd name="connsiteY72" fmla="*/ 2812372 h 9607550"/>
              <a:gd name="connsiteX73" fmla="*/ 448074 w 2287621"/>
              <a:gd name="connsiteY73" fmla="*/ 2877101 h 9607550"/>
              <a:gd name="connsiteX74" fmla="*/ 434476 w 2287621"/>
              <a:gd name="connsiteY74" fmla="*/ 2942391 h 9607550"/>
              <a:gd name="connsiteX75" fmla="*/ 421334 w 2287621"/>
              <a:gd name="connsiteY75" fmla="*/ 3008231 h 9607550"/>
              <a:gd name="connsiteX76" fmla="*/ 408649 w 2287621"/>
              <a:gd name="connsiteY76" fmla="*/ 3074615 h 9607550"/>
              <a:gd name="connsiteX77" fmla="*/ 396428 w 2287621"/>
              <a:gd name="connsiteY77" fmla="*/ 3141528 h 9607550"/>
              <a:gd name="connsiteX78" fmla="*/ 384677 w 2287621"/>
              <a:gd name="connsiteY78" fmla="*/ 3208962 h 9607550"/>
              <a:gd name="connsiteX79" fmla="*/ 373398 w 2287621"/>
              <a:gd name="connsiteY79" fmla="*/ 3276909 h 9607550"/>
              <a:gd name="connsiteX80" fmla="*/ 362596 w 2287621"/>
              <a:gd name="connsiteY80" fmla="*/ 3345356 h 9607550"/>
              <a:gd name="connsiteX81" fmla="*/ 352277 w 2287621"/>
              <a:gd name="connsiteY81" fmla="*/ 3414294 h 9607550"/>
              <a:gd name="connsiteX82" fmla="*/ 342446 w 2287621"/>
              <a:gd name="connsiteY82" fmla="*/ 3483713 h 9607550"/>
              <a:gd name="connsiteX83" fmla="*/ 333106 w 2287621"/>
              <a:gd name="connsiteY83" fmla="*/ 3553603 h 9607550"/>
              <a:gd name="connsiteX84" fmla="*/ 324263 w 2287621"/>
              <a:gd name="connsiteY84" fmla="*/ 3623956 h 9607550"/>
              <a:gd name="connsiteX85" fmla="*/ 315919 w 2287621"/>
              <a:gd name="connsiteY85" fmla="*/ 3694761 h 9607550"/>
              <a:gd name="connsiteX86" fmla="*/ 308083 w 2287621"/>
              <a:gd name="connsiteY86" fmla="*/ 3766004 h 9607550"/>
              <a:gd name="connsiteX87" fmla="*/ 300757 w 2287621"/>
              <a:gd name="connsiteY87" fmla="*/ 3837681 h 9607550"/>
              <a:gd name="connsiteX88" fmla="*/ 293945 w 2287621"/>
              <a:gd name="connsiteY88" fmla="*/ 3909779 h 9607550"/>
              <a:gd name="connsiteX89" fmla="*/ 287651 w 2287621"/>
              <a:gd name="connsiteY89" fmla="*/ 3982290 h 9607550"/>
              <a:gd name="connsiteX90" fmla="*/ 281883 w 2287621"/>
              <a:gd name="connsiteY90" fmla="*/ 4055201 h 9607550"/>
              <a:gd name="connsiteX91" fmla="*/ 276642 w 2287621"/>
              <a:gd name="connsiteY91" fmla="*/ 4128505 h 9607550"/>
              <a:gd name="connsiteX92" fmla="*/ 271934 w 2287621"/>
              <a:gd name="connsiteY92" fmla="*/ 4202191 h 9607550"/>
              <a:gd name="connsiteX93" fmla="*/ 267764 w 2287621"/>
              <a:gd name="connsiteY93" fmla="*/ 4276249 h 9607550"/>
              <a:gd name="connsiteX94" fmla="*/ 264136 w 2287621"/>
              <a:gd name="connsiteY94" fmla="*/ 4350670 h 9607550"/>
              <a:gd name="connsiteX95" fmla="*/ 261054 w 2287621"/>
              <a:gd name="connsiteY95" fmla="*/ 4425442 h 9607550"/>
              <a:gd name="connsiteX96" fmla="*/ 258524 w 2287621"/>
              <a:gd name="connsiteY96" fmla="*/ 4500558 h 9607550"/>
              <a:gd name="connsiteX97" fmla="*/ 256549 w 2287621"/>
              <a:gd name="connsiteY97" fmla="*/ 4576006 h 9607550"/>
              <a:gd name="connsiteX98" fmla="*/ 255132 w 2287621"/>
              <a:gd name="connsiteY98" fmla="*/ 4651778 h 9607550"/>
              <a:gd name="connsiteX99" fmla="*/ 254281 w 2287621"/>
              <a:gd name="connsiteY99" fmla="*/ 4727863 h 9607550"/>
              <a:gd name="connsiteX100" fmla="*/ 254000 w 2287621"/>
              <a:gd name="connsiteY100" fmla="*/ 4803775 h 9607550"/>
              <a:gd name="connsiteX101" fmla="*/ 255147 w 2287621"/>
              <a:gd name="connsiteY101" fmla="*/ 4956728 h 9607550"/>
              <a:gd name="connsiteX102" fmla="*/ 256569 w 2287621"/>
              <a:gd name="connsiteY102" fmla="*/ 5032499 h 9607550"/>
              <a:gd name="connsiteX103" fmla="*/ 258552 w 2287621"/>
              <a:gd name="connsiteY103" fmla="*/ 5107949 h 9607550"/>
              <a:gd name="connsiteX104" fmla="*/ 261090 w 2287621"/>
              <a:gd name="connsiteY104" fmla="*/ 5183066 h 9607550"/>
              <a:gd name="connsiteX105" fmla="*/ 264180 w 2287621"/>
              <a:gd name="connsiteY105" fmla="*/ 5257838 h 9607550"/>
              <a:gd name="connsiteX106" fmla="*/ 267814 w 2287621"/>
              <a:gd name="connsiteY106" fmla="*/ 5332262 h 9607550"/>
              <a:gd name="connsiteX107" fmla="*/ 271992 w 2287621"/>
              <a:gd name="connsiteY107" fmla="*/ 5406321 h 9607550"/>
              <a:gd name="connsiteX108" fmla="*/ 276707 w 2287621"/>
              <a:gd name="connsiteY108" fmla="*/ 5480008 h 9607550"/>
              <a:gd name="connsiteX109" fmla="*/ 281955 w 2287621"/>
              <a:gd name="connsiteY109" fmla="*/ 5553314 h 9607550"/>
              <a:gd name="connsiteX110" fmla="*/ 287732 w 2287621"/>
              <a:gd name="connsiteY110" fmla="*/ 5626228 h 9607550"/>
              <a:gd name="connsiteX111" fmla="*/ 294032 w 2287621"/>
              <a:gd name="connsiteY111" fmla="*/ 5698741 h 9607550"/>
              <a:gd name="connsiteX112" fmla="*/ 300852 w 2287621"/>
              <a:gd name="connsiteY112" fmla="*/ 5770841 h 9607550"/>
              <a:gd name="connsiteX113" fmla="*/ 308186 w 2287621"/>
              <a:gd name="connsiteY113" fmla="*/ 5842521 h 9607550"/>
              <a:gd name="connsiteX114" fmla="*/ 316032 w 2287621"/>
              <a:gd name="connsiteY114" fmla="*/ 5913769 h 9607550"/>
              <a:gd name="connsiteX115" fmla="*/ 324382 w 2287621"/>
              <a:gd name="connsiteY115" fmla="*/ 5984577 h 9607550"/>
              <a:gd name="connsiteX116" fmla="*/ 333234 w 2287621"/>
              <a:gd name="connsiteY116" fmla="*/ 6054931 h 9607550"/>
              <a:gd name="connsiteX117" fmla="*/ 342582 w 2287621"/>
              <a:gd name="connsiteY117" fmla="*/ 6124828 h 9607550"/>
              <a:gd name="connsiteX118" fmla="*/ 352423 w 2287621"/>
              <a:gd name="connsiteY118" fmla="*/ 6194251 h 9607550"/>
              <a:gd name="connsiteX119" fmla="*/ 362750 w 2287621"/>
              <a:gd name="connsiteY119" fmla="*/ 6263193 h 9607550"/>
              <a:gd name="connsiteX120" fmla="*/ 373560 w 2287621"/>
              <a:gd name="connsiteY120" fmla="*/ 6331647 h 9607550"/>
              <a:gd name="connsiteX121" fmla="*/ 384848 w 2287621"/>
              <a:gd name="connsiteY121" fmla="*/ 6399597 h 9607550"/>
              <a:gd name="connsiteX122" fmla="*/ 396610 w 2287621"/>
              <a:gd name="connsiteY122" fmla="*/ 6467037 h 9607550"/>
              <a:gd name="connsiteX123" fmla="*/ 408840 w 2287621"/>
              <a:gd name="connsiteY123" fmla="*/ 6533958 h 9607550"/>
              <a:gd name="connsiteX124" fmla="*/ 421535 w 2287621"/>
              <a:gd name="connsiteY124" fmla="*/ 6600346 h 9607550"/>
              <a:gd name="connsiteX125" fmla="*/ 434688 w 2287621"/>
              <a:gd name="connsiteY125" fmla="*/ 6666194 h 9607550"/>
              <a:gd name="connsiteX126" fmla="*/ 448296 w 2287621"/>
              <a:gd name="connsiteY126" fmla="*/ 6731492 h 9607550"/>
              <a:gd name="connsiteX127" fmla="*/ 462354 w 2287621"/>
              <a:gd name="connsiteY127" fmla="*/ 6796228 h 9607550"/>
              <a:gd name="connsiteX128" fmla="*/ 476856 w 2287621"/>
              <a:gd name="connsiteY128" fmla="*/ 6860395 h 9607550"/>
              <a:gd name="connsiteX129" fmla="*/ 491799 w 2287621"/>
              <a:gd name="connsiteY129" fmla="*/ 6923980 h 9607550"/>
              <a:gd name="connsiteX130" fmla="*/ 507177 w 2287621"/>
              <a:gd name="connsiteY130" fmla="*/ 6986974 h 9607550"/>
              <a:gd name="connsiteX131" fmla="*/ 522986 w 2287621"/>
              <a:gd name="connsiteY131" fmla="*/ 7049367 h 9607550"/>
              <a:gd name="connsiteX132" fmla="*/ 539220 w 2287621"/>
              <a:gd name="connsiteY132" fmla="*/ 7111149 h 9607550"/>
              <a:gd name="connsiteX133" fmla="*/ 555875 w 2287621"/>
              <a:gd name="connsiteY133" fmla="*/ 7172311 h 9607550"/>
              <a:gd name="connsiteX134" fmla="*/ 572946 w 2287621"/>
              <a:gd name="connsiteY134" fmla="*/ 7232840 h 9607550"/>
              <a:gd name="connsiteX135" fmla="*/ 590427 w 2287621"/>
              <a:gd name="connsiteY135" fmla="*/ 7292729 h 9607550"/>
              <a:gd name="connsiteX136" fmla="*/ 608315 w 2287621"/>
              <a:gd name="connsiteY136" fmla="*/ 7351967 h 9607550"/>
              <a:gd name="connsiteX137" fmla="*/ 626603 w 2287621"/>
              <a:gd name="connsiteY137" fmla="*/ 7410543 h 9607550"/>
              <a:gd name="connsiteX138" fmla="*/ 645287 w 2287621"/>
              <a:gd name="connsiteY138" fmla="*/ 7468446 h 9607550"/>
              <a:gd name="connsiteX139" fmla="*/ 664362 w 2287621"/>
              <a:gd name="connsiteY139" fmla="*/ 7525670 h 9607550"/>
              <a:gd name="connsiteX140" fmla="*/ 683822 w 2287621"/>
              <a:gd name="connsiteY140" fmla="*/ 7582200 h 9607550"/>
              <a:gd name="connsiteX141" fmla="*/ 703662 w 2287621"/>
              <a:gd name="connsiteY141" fmla="*/ 7638029 h 9607550"/>
              <a:gd name="connsiteX142" fmla="*/ 723877 w 2287621"/>
              <a:gd name="connsiteY142" fmla="*/ 7693146 h 9607550"/>
              <a:gd name="connsiteX143" fmla="*/ 744461 w 2287621"/>
              <a:gd name="connsiteY143" fmla="*/ 7747538 h 9607550"/>
              <a:gd name="connsiteX144" fmla="*/ 765410 w 2287621"/>
              <a:gd name="connsiteY144" fmla="*/ 7801200 h 9607550"/>
              <a:gd name="connsiteX145" fmla="*/ 786718 w 2287621"/>
              <a:gd name="connsiteY145" fmla="*/ 7854119 h 9607550"/>
              <a:gd name="connsiteX146" fmla="*/ 808379 w 2287621"/>
              <a:gd name="connsiteY146" fmla="*/ 7906284 h 9607550"/>
              <a:gd name="connsiteX147" fmla="*/ 830389 w 2287621"/>
              <a:gd name="connsiteY147" fmla="*/ 7957686 h 9607550"/>
              <a:gd name="connsiteX148" fmla="*/ 852740 w 2287621"/>
              <a:gd name="connsiteY148" fmla="*/ 8008314 h 9607550"/>
              <a:gd name="connsiteX149" fmla="*/ 875429 w 2287621"/>
              <a:gd name="connsiteY149" fmla="*/ 8058159 h 9607550"/>
              <a:gd name="connsiteX150" fmla="*/ 898448 w 2287621"/>
              <a:gd name="connsiteY150" fmla="*/ 8107211 h 9607550"/>
              <a:gd name="connsiteX151" fmla="*/ 921792 w 2287621"/>
              <a:gd name="connsiteY151" fmla="*/ 8155457 h 9607550"/>
              <a:gd name="connsiteX152" fmla="*/ 945455 w 2287621"/>
              <a:gd name="connsiteY152" fmla="*/ 8202892 h 9607550"/>
              <a:gd name="connsiteX153" fmla="*/ 969431 w 2287621"/>
              <a:gd name="connsiteY153" fmla="*/ 8249498 h 9607550"/>
              <a:gd name="connsiteX154" fmla="*/ 993714 w 2287621"/>
              <a:gd name="connsiteY154" fmla="*/ 8295271 h 9607550"/>
              <a:gd name="connsiteX155" fmla="*/ 1018299 w 2287621"/>
              <a:gd name="connsiteY155" fmla="*/ 8340203 h 9607550"/>
              <a:gd name="connsiteX156" fmla="*/ 1043176 w 2287621"/>
              <a:gd name="connsiteY156" fmla="*/ 8384274 h 9607550"/>
              <a:gd name="connsiteX157" fmla="*/ 1068342 w 2287621"/>
              <a:gd name="connsiteY157" fmla="*/ 8427482 h 9607550"/>
              <a:gd name="connsiteX158" fmla="*/ 1093791 w 2287621"/>
              <a:gd name="connsiteY158" fmla="*/ 8469818 h 9607550"/>
              <a:gd name="connsiteX159" fmla="*/ 1119513 w 2287621"/>
              <a:gd name="connsiteY159" fmla="*/ 8511265 h 9607550"/>
              <a:gd name="connsiteX160" fmla="*/ 1145503 w 2287621"/>
              <a:gd name="connsiteY160" fmla="*/ 8551818 h 9607550"/>
              <a:gd name="connsiteX161" fmla="*/ 1171755 w 2287621"/>
              <a:gd name="connsiteY161" fmla="*/ 8591467 h 9607550"/>
              <a:gd name="connsiteX162" fmla="*/ 1198262 w 2287621"/>
              <a:gd name="connsiteY162" fmla="*/ 8630203 h 9607550"/>
              <a:gd name="connsiteX163" fmla="*/ 1225013 w 2287621"/>
              <a:gd name="connsiteY163" fmla="*/ 8668010 h 9607550"/>
              <a:gd name="connsiteX164" fmla="*/ 1252005 w 2287621"/>
              <a:gd name="connsiteY164" fmla="*/ 8704886 h 9607550"/>
              <a:gd name="connsiteX165" fmla="*/ 1279229 w 2287621"/>
              <a:gd name="connsiteY165" fmla="*/ 8740818 h 9607550"/>
              <a:gd name="connsiteX166" fmla="*/ 1306677 w 2287621"/>
              <a:gd name="connsiteY166" fmla="*/ 8775797 h 9607550"/>
              <a:gd name="connsiteX167" fmla="*/ 1334342 w 2287621"/>
              <a:gd name="connsiteY167" fmla="*/ 8809818 h 9607550"/>
              <a:gd name="connsiteX168" fmla="*/ 1362214 w 2287621"/>
              <a:gd name="connsiteY168" fmla="*/ 8842862 h 9607550"/>
              <a:gd name="connsiteX169" fmla="*/ 1390289 w 2287621"/>
              <a:gd name="connsiteY169" fmla="*/ 8874930 h 9607550"/>
              <a:gd name="connsiteX170" fmla="*/ 1418556 w 2287621"/>
              <a:gd name="connsiteY170" fmla="*/ 8906011 h 9607550"/>
              <a:gd name="connsiteX171" fmla="*/ 1447004 w 2287621"/>
              <a:gd name="connsiteY171" fmla="*/ 8936090 h 9607550"/>
              <a:gd name="connsiteX172" fmla="*/ 1475631 w 2287621"/>
              <a:gd name="connsiteY172" fmla="*/ 8965171 h 9607550"/>
              <a:gd name="connsiteX173" fmla="*/ 1504425 w 2287621"/>
              <a:gd name="connsiteY173" fmla="*/ 8993239 h 9607550"/>
              <a:gd name="connsiteX174" fmla="*/ 1533377 w 2287621"/>
              <a:gd name="connsiteY174" fmla="*/ 9020287 h 9607550"/>
              <a:gd name="connsiteX175" fmla="*/ 1562479 w 2287621"/>
              <a:gd name="connsiteY175" fmla="*/ 9046310 h 9607550"/>
              <a:gd name="connsiteX176" fmla="*/ 1591721 w 2287621"/>
              <a:gd name="connsiteY176" fmla="*/ 9071299 h 9607550"/>
              <a:gd name="connsiteX177" fmla="*/ 1621099 w 2287621"/>
              <a:gd name="connsiteY177" fmla="*/ 9095251 h 9607550"/>
              <a:gd name="connsiteX178" fmla="*/ 1650600 w 2287621"/>
              <a:gd name="connsiteY178" fmla="*/ 9118158 h 9607550"/>
              <a:gd name="connsiteX179" fmla="*/ 1680220 w 2287621"/>
              <a:gd name="connsiteY179" fmla="*/ 9140020 h 9607550"/>
              <a:gd name="connsiteX180" fmla="*/ 1709945 w 2287621"/>
              <a:gd name="connsiteY180" fmla="*/ 9160826 h 9607550"/>
              <a:gd name="connsiteX181" fmla="*/ 1739775 w 2287621"/>
              <a:gd name="connsiteY181" fmla="*/ 9180578 h 9607550"/>
              <a:gd name="connsiteX182" fmla="*/ 1769696 w 2287621"/>
              <a:gd name="connsiteY182" fmla="*/ 9199266 h 9607550"/>
              <a:gd name="connsiteX183" fmla="*/ 1799708 w 2287621"/>
              <a:gd name="connsiteY183" fmla="*/ 9216896 h 9607550"/>
              <a:gd name="connsiteX184" fmla="*/ 1829799 w 2287621"/>
              <a:gd name="connsiteY184" fmla="*/ 9233459 h 9607550"/>
              <a:gd name="connsiteX185" fmla="*/ 1859968 w 2287621"/>
              <a:gd name="connsiteY185" fmla="*/ 9248958 h 9607550"/>
              <a:gd name="connsiteX186" fmla="*/ 1890205 w 2287621"/>
              <a:gd name="connsiteY186" fmla="*/ 9263386 h 9607550"/>
              <a:gd name="connsiteX187" fmla="*/ 1920516 w 2287621"/>
              <a:gd name="connsiteY187" fmla="*/ 9276749 h 9607550"/>
              <a:gd name="connsiteX188" fmla="*/ 1950887 w 2287621"/>
              <a:gd name="connsiteY188" fmla="*/ 9289042 h 9607550"/>
              <a:gd name="connsiteX189" fmla="*/ 1981326 w 2287621"/>
              <a:gd name="connsiteY189" fmla="*/ 9300267 h 9607550"/>
              <a:gd name="connsiteX190" fmla="*/ 2011828 w 2287621"/>
              <a:gd name="connsiteY190" fmla="*/ 9310423 h 9607550"/>
              <a:gd name="connsiteX191" fmla="*/ 2042395 w 2287621"/>
              <a:gd name="connsiteY191" fmla="*/ 9319511 h 9607550"/>
              <a:gd name="connsiteX192" fmla="*/ 2073032 w 2287621"/>
              <a:gd name="connsiteY192" fmla="*/ 9327530 h 9607550"/>
              <a:gd name="connsiteX193" fmla="*/ 2103739 w 2287621"/>
              <a:gd name="connsiteY193" fmla="*/ 9334478 h 9607550"/>
              <a:gd name="connsiteX194" fmla="*/ 2134521 w 2287621"/>
              <a:gd name="connsiteY194" fmla="*/ 9340355 h 9607550"/>
              <a:gd name="connsiteX195" fmla="*/ 2165392 w 2287621"/>
              <a:gd name="connsiteY195" fmla="*/ 9345161 h 9607550"/>
              <a:gd name="connsiteX196" fmla="*/ 2196347 w 2287621"/>
              <a:gd name="connsiteY196" fmla="*/ 9348888 h 9607550"/>
              <a:gd name="connsiteX197" fmla="*/ 2227401 w 2287621"/>
              <a:gd name="connsiteY197" fmla="*/ 9351536 h 9607550"/>
              <a:gd name="connsiteX198" fmla="*/ 2258567 w 2287621"/>
              <a:gd name="connsiteY198" fmla="*/ 9353100 h 9607550"/>
              <a:gd name="connsiteX199" fmla="*/ 2287621 w 2287621"/>
              <a:gd name="connsiteY199" fmla="*/ 9353550 h 9607550"/>
              <a:gd name="connsiteX200" fmla="*/ 2287621 w 2287621"/>
              <a:gd name="connsiteY200" fmla="*/ 9607550 h 9607550"/>
              <a:gd name="connsiteX201" fmla="*/ 2245215 w 2287621"/>
              <a:gd name="connsiteY201" fmla="*/ 9606748 h 9607550"/>
              <a:gd name="connsiteX202" fmla="*/ 2205201 w 2287621"/>
              <a:gd name="connsiteY202" fmla="*/ 9604564 h 9607550"/>
              <a:gd name="connsiteX203" fmla="*/ 2165365 w 2287621"/>
              <a:gd name="connsiteY203" fmla="*/ 9600992 h 9607550"/>
              <a:gd name="connsiteX204" fmla="*/ 2125727 w 2287621"/>
              <a:gd name="connsiteY204" fmla="*/ 9596045 h 9607550"/>
              <a:gd name="connsiteX205" fmla="*/ 2086311 w 2287621"/>
              <a:gd name="connsiteY205" fmla="*/ 9589738 h 9607550"/>
              <a:gd name="connsiteX206" fmla="*/ 2047124 w 2287621"/>
              <a:gd name="connsiteY206" fmla="*/ 9582088 h 9607550"/>
              <a:gd name="connsiteX207" fmla="*/ 2008183 w 2287621"/>
              <a:gd name="connsiteY207" fmla="*/ 9573112 h 9607550"/>
              <a:gd name="connsiteX208" fmla="*/ 1969508 w 2287621"/>
              <a:gd name="connsiteY208" fmla="*/ 9562828 h 9607550"/>
              <a:gd name="connsiteX209" fmla="*/ 1931104 w 2287621"/>
              <a:gd name="connsiteY209" fmla="*/ 9551255 h 9607550"/>
              <a:gd name="connsiteX210" fmla="*/ 1892987 w 2287621"/>
              <a:gd name="connsiteY210" fmla="*/ 9538411 h 9607550"/>
              <a:gd name="connsiteX211" fmla="*/ 1855167 w 2287621"/>
              <a:gd name="connsiteY211" fmla="*/ 9524316 h 9607550"/>
              <a:gd name="connsiteX212" fmla="*/ 1817649 w 2287621"/>
              <a:gd name="connsiteY212" fmla="*/ 9508988 h 9607550"/>
              <a:gd name="connsiteX213" fmla="*/ 1780449 w 2287621"/>
              <a:gd name="connsiteY213" fmla="*/ 9492448 h 9607550"/>
              <a:gd name="connsiteX214" fmla="*/ 1743559 w 2287621"/>
              <a:gd name="connsiteY214" fmla="*/ 9474712 h 9607550"/>
              <a:gd name="connsiteX215" fmla="*/ 1706999 w 2287621"/>
              <a:gd name="connsiteY215" fmla="*/ 9455802 h 9607550"/>
              <a:gd name="connsiteX216" fmla="*/ 1670764 w 2287621"/>
              <a:gd name="connsiteY216" fmla="*/ 9435733 h 9607550"/>
              <a:gd name="connsiteX217" fmla="*/ 1634865 w 2287621"/>
              <a:gd name="connsiteY217" fmla="*/ 9414526 h 9607550"/>
              <a:gd name="connsiteX218" fmla="*/ 1599295 w 2287621"/>
              <a:gd name="connsiteY218" fmla="*/ 9392194 h 9607550"/>
              <a:gd name="connsiteX219" fmla="*/ 1564067 w 2287621"/>
              <a:gd name="connsiteY219" fmla="*/ 9368758 h 9607550"/>
              <a:gd name="connsiteX220" fmla="*/ 1529175 w 2287621"/>
              <a:gd name="connsiteY220" fmla="*/ 9344230 h 9607550"/>
              <a:gd name="connsiteX221" fmla="*/ 1494626 w 2287621"/>
              <a:gd name="connsiteY221" fmla="*/ 9318630 h 9607550"/>
              <a:gd name="connsiteX222" fmla="*/ 1460417 w 2287621"/>
              <a:gd name="connsiteY222" fmla="*/ 9291968 h 9607550"/>
              <a:gd name="connsiteX223" fmla="*/ 1426550 w 2287621"/>
              <a:gd name="connsiteY223" fmla="*/ 9264261 h 9607550"/>
              <a:gd name="connsiteX224" fmla="*/ 1393024 w 2287621"/>
              <a:gd name="connsiteY224" fmla="*/ 9235522 h 9607550"/>
              <a:gd name="connsiteX225" fmla="*/ 1359843 w 2287621"/>
              <a:gd name="connsiteY225" fmla="*/ 9205765 h 9607550"/>
              <a:gd name="connsiteX226" fmla="*/ 1327005 w 2287621"/>
              <a:gd name="connsiteY226" fmla="*/ 9175003 h 9607550"/>
              <a:gd name="connsiteX227" fmla="*/ 1294511 w 2287621"/>
              <a:gd name="connsiteY227" fmla="*/ 9143248 h 9607550"/>
              <a:gd name="connsiteX228" fmla="*/ 1262362 w 2287621"/>
              <a:gd name="connsiteY228" fmla="*/ 9110514 h 9607550"/>
              <a:gd name="connsiteX229" fmla="*/ 1230553 w 2287621"/>
              <a:gd name="connsiteY229" fmla="*/ 9076806 h 9607550"/>
              <a:gd name="connsiteX230" fmla="*/ 1199094 w 2287621"/>
              <a:gd name="connsiteY230" fmla="*/ 9042144 h 9607550"/>
              <a:gd name="connsiteX231" fmla="*/ 1167980 w 2287621"/>
              <a:gd name="connsiteY231" fmla="*/ 9006536 h 9607550"/>
              <a:gd name="connsiteX232" fmla="*/ 1137209 w 2287621"/>
              <a:gd name="connsiteY232" fmla="*/ 8969987 h 9607550"/>
              <a:gd name="connsiteX233" fmla="*/ 1106790 w 2287621"/>
              <a:gd name="connsiteY233" fmla="*/ 8932518 h 9607550"/>
              <a:gd name="connsiteX234" fmla="*/ 1076716 w 2287621"/>
              <a:gd name="connsiteY234" fmla="*/ 8894130 h 9607550"/>
              <a:gd name="connsiteX235" fmla="*/ 1046991 w 2287621"/>
              <a:gd name="connsiteY235" fmla="*/ 8854837 h 9607550"/>
              <a:gd name="connsiteX236" fmla="*/ 1017619 w 2287621"/>
              <a:gd name="connsiteY236" fmla="*/ 8814652 h 9607550"/>
              <a:gd name="connsiteX237" fmla="*/ 988595 w 2287621"/>
              <a:gd name="connsiteY237" fmla="*/ 8773577 h 9607550"/>
              <a:gd name="connsiteX238" fmla="*/ 959928 w 2287621"/>
              <a:gd name="connsiteY238" fmla="*/ 8731629 h 9607550"/>
              <a:gd name="connsiteX239" fmla="*/ 931617 w 2287621"/>
              <a:gd name="connsiteY239" fmla="*/ 8688815 h 9607550"/>
              <a:gd name="connsiteX240" fmla="*/ 903659 w 2287621"/>
              <a:gd name="connsiteY240" fmla="*/ 8645144 h 9607550"/>
              <a:gd name="connsiteX241" fmla="*/ 876062 w 2287621"/>
              <a:gd name="connsiteY241" fmla="*/ 8600624 h 9607550"/>
              <a:gd name="connsiteX242" fmla="*/ 848829 w 2287621"/>
              <a:gd name="connsiteY242" fmla="*/ 8555268 h 9607550"/>
              <a:gd name="connsiteX243" fmla="*/ 821957 w 2287621"/>
              <a:gd name="connsiteY243" fmla="*/ 8509084 h 9607550"/>
              <a:gd name="connsiteX244" fmla="*/ 795447 w 2287621"/>
              <a:gd name="connsiteY244" fmla="*/ 8462077 h 9607550"/>
              <a:gd name="connsiteX245" fmla="*/ 769311 w 2287621"/>
              <a:gd name="connsiteY245" fmla="*/ 8414264 h 9607550"/>
              <a:gd name="connsiteX246" fmla="*/ 743544 w 2287621"/>
              <a:gd name="connsiteY246" fmla="*/ 8365648 h 9607550"/>
              <a:gd name="connsiteX247" fmla="*/ 718148 w 2287621"/>
              <a:gd name="connsiteY247" fmla="*/ 8316238 h 9607550"/>
              <a:gd name="connsiteX248" fmla="*/ 693131 w 2287621"/>
              <a:gd name="connsiteY248" fmla="*/ 8266047 h 9607550"/>
              <a:gd name="connsiteX249" fmla="*/ 668492 w 2287621"/>
              <a:gd name="connsiteY249" fmla="*/ 8215082 h 9607550"/>
              <a:gd name="connsiteX250" fmla="*/ 644235 w 2287621"/>
              <a:gd name="connsiteY250" fmla="*/ 8163351 h 9607550"/>
              <a:gd name="connsiteX251" fmla="*/ 620364 w 2287621"/>
              <a:gd name="connsiteY251" fmla="*/ 8110866 h 9607550"/>
              <a:gd name="connsiteX252" fmla="*/ 596879 w 2287621"/>
              <a:gd name="connsiteY252" fmla="*/ 8057632 h 9607550"/>
              <a:gd name="connsiteX253" fmla="*/ 573787 w 2287621"/>
              <a:gd name="connsiteY253" fmla="*/ 8003661 h 9607550"/>
              <a:gd name="connsiteX254" fmla="*/ 551089 w 2287621"/>
              <a:gd name="connsiteY254" fmla="*/ 7948961 h 9607550"/>
              <a:gd name="connsiteX255" fmla="*/ 528791 w 2287621"/>
              <a:gd name="connsiteY255" fmla="*/ 7893543 h 9607550"/>
              <a:gd name="connsiteX256" fmla="*/ 506893 w 2287621"/>
              <a:gd name="connsiteY256" fmla="*/ 7837413 h 9607550"/>
              <a:gd name="connsiteX257" fmla="*/ 485400 w 2287621"/>
              <a:gd name="connsiteY257" fmla="*/ 7780581 h 9607550"/>
              <a:gd name="connsiteX258" fmla="*/ 464316 w 2287621"/>
              <a:gd name="connsiteY258" fmla="*/ 7723058 h 9607550"/>
              <a:gd name="connsiteX259" fmla="*/ 443644 w 2287621"/>
              <a:gd name="connsiteY259" fmla="*/ 7664850 h 9607550"/>
              <a:gd name="connsiteX260" fmla="*/ 423389 w 2287621"/>
              <a:gd name="connsiteY260" fmla="*/ 7605969 h 9607550"/>
              <a:gd name="connsiteX261" fmla="*/ 403553 w 2287621"/>
              <a:gd name="connsiteY261" fmla="*/ 7546423 h 9607550"/>
              <a:gd name="connsiteX262" fmla="*/ 384138 w 2287621"/>
              <a:gd name="connsiteY262" fmla="*/ 7486219 h 9607550"/>
              <a:gd name="connsiteX263" fmla="*/ 365152 w 2287621"/>
              <a:gd name="connsiteY263" fmla="*/ 7425369 h 9607550"/>
              <a:gd name="connsiteX264" fmla="*/ 346597 w 2287621"/>
              <a:gd name="connsiteY264" fmla="*/ 7363882 h 9607550"/>
              <a:gd name="connsiteX265" fmla="*/ 328476 w 2287621"/>
              <a:gd name="connsiteY265" fmla="*/ 7301765 h 9607550"/>
              <a:gd name="connsiteX266" fmla="*/ 310794 w 2287621"/>
              <a:gd name="connsiteY266" fmla="*/ 7239028 h 9607550"/>
              <a:gd name="connsiteX267" fmla="*/ 293555 w 2287621"/>
              <a:gd name="connsiteY267" fmla="*/ 7175682 h 9607550"/>
              <a:gd name="connsiteX268" fmla="*/ 276762 w 2287621"/>
              <a:gd name="connsiteY268" fmla="*/ 7111734 h 9607550"/>
              <a:gd name="connsiteX269" fmla="*/ 260419 w 2287621"/>
              <a:gd name="connsiteY269" fmla="*/ 7047194 h 9607550"/>
              <a:gd name="connsiteX270" fmla="*/ 244531 w 2287621"/>
              <a:gd name="connsiteY270" fmla="*/ 6982070 h 9607550"/>
              <a:gd name="connsiteX271" fmla="*/ 229102 w 2287621"/>
              <a:gd name="connsiteY271" fmla="*/ 6916374 h 9607550"/>
              <a:gd name="connsiteX272" fmla="*/ 214135 w 2287621"/>
              <a:gd name="connsiteY272" fmla="*/ 6850112 h 9607550"/>
              <a:gd name="connsiteX273" fmla="*/ 199635 w 2287621"/>
              <a:gd name="connsiteY273" fmla="*/ 6783296 h 9607550"/>
              <a:gd name="connsiteX274" fmla="*/ 185606 w 2287621"/>
              <a:gd name="connsiteY274" fmla="*/ 6715933 h 9607550"/>
              <a:gd name="connsiteX275" fmla="*/ 172051 w 2287621"/>
              <a:gd name="connsiteY275" fmla="*/ 6648033 h 9607550"/>
              <a:gd name="connsiteX276" fmla="*/ 158976 w 2287621"/>
              <a:gd name="connsiteY276" fmla="*/ 6579606 h 9607550"/>
              <a:gd name="connsiteX277" fmla="*/ 146385 w 2287621"/>
              <a:gd name="connsiteY277" fmla="*/ 6510662 h 9607550"/>
              <a:gd name="connsiteX278" fmla="*/ 134279 w 2287621"/>
              <a:gd name="connsiteY278" fmla="*/ 6441207 h 9607550"/>
              <a:gd name="connsiteX279" fmla="*/ 122667 w 2287621"/>
              <a:gd name="connsiteY279" fmla="*/ 6371252 h 9607550"/>
              <a:gd name="connsiteX280" fmla="*/ 111551 w 2287621"/>
              <a:gd name="connsiteY280" fmla="*/ 6300809 h 9607550"/>
              <a:gd name="connsiteX281" fmla="*/ 100934 w 2287621"/>
              <a:gd name="connsiteY281" fmla="*/ 6229883 h 9607550"/>
              <a:gd name="connsiteX282" fmla="*/ 90822 w 2287621"/>
              <a:gd name="connsiteY282" fmla="*/ 6158485 h 9607550"/>
              <a:gd name="connsiteX283" fmla="*/ 81220 w 2287621"/>
              <a:gd name="connsiteY283" fmla="*/ 6086626 h 9607550"/>
              <a:gd name="connsiteX284" fmla="*/ 72129 w 2287621"/>
              <a:gd name="connsiteY284" fmla="*/ 6014312 h 9607550"/>
              <a:gd name="connsiteX285" fmla="*/ 63556 w 2287621"/>
              <a:gd name="connsiteY285" fmla="*/ 5941556 h 9607550"/>
              <a:gd name="connsiteX286" fmla="*/ 55504 w 2287621"/>
              <a:gd name="connsiteY286" fmla="*/ 5868363 h 9607550"/>
              <a:gd name="connsiteX287" fmla="*/ 47979 w 2287621"/>
              <a:gd name="connsiteY287" fmla="*/ 5794747 h 9607550"/>
              <a:gd name="connsiteX288" fmla="*/ 40984 w 2287621"/>
              <a:gd name="connsiteY288" fmla="*/ 5720714 h 9607550"/>
              <a:gd name="connsiteX289" fmla="*/ 34524 w 2287621"/>
              <a:gd name="connsiteY289" fmla="*/ 5646276 h 9607550"/>
              <a:gd name="connsiteX290" fmla="*/ 28603 w 2287621"/>
              <a:gd name="connsiteY290" fmla="*/ 5571439 h 9607550"/>
              <a:gd name="connsiteX291" fmla="*/ 23225 w 2287621"/>
              <a:gd name="connsiteY291" fmla="*/ 5496215 h 9607550"/>
              <a:gd name="connsiteX292" fmla="*/ 18395 w 2287621"/>
              <a:gd name="connsiteY292" fmla="*/ 5420613 h 9607550"/>
              <a:gd name="connsiteX293" fmla="*/ 14117 w 2287621"/>
              <a:gd name="connsiteY293" fmla="*/ 5344641 h 9607550"/>
              <a:gd name="connsiteX294" fmla="*/ 10395 w 2287621"/>
              <a:gd name="connsiteY294" fmla="*/ 5268312 h 9607550"/>
              <a:gd name="connsiteX295" fmla="*/ 7234 w 2287621"/>
              <a:gd name="connsiteY295" fmla="*/ 5191630 h 9607550"/>
              <a:gd name="connsiteX296" fmla="*/ 4639 w 2287621"/>
              <a:gd name="connsiteY296" fmla="*/ 5114609 h 9607550"/>
              <a:gd name="connsiteX297" fmla="*/ 2614 w 2287621"/>
              <a:gd name="connsiteY297" fmla="*/ 5037256 h 9607550"/>
              <a:gd name="connsiteX298" fmla="*/ 1163 w 2287621"/>
              <a:gd name="connsiteY298" fmla="*/ 4959583 h 9607550"/>
              <a:gd name="connsiteX299" fmla="*/ 0 w 2287621"/>
              <a:gd name="connsiteY299" fmla="*/ 4803775 h 9607550"/>
              <a:gd name="connsiteX300" fmla="*/ 297 w 2287621"/>
              <a:gd name="connsiteY300" fmla="*/ 4725008 h 9607550"/>
              <a:gd name="connsiteX301" fmla="*/ 1177 w 2287621"/>
              <a:gd name="connsiteY301" fmla="*/ 4647021 h 9607550"/>
              <a:gd name="connsiteX302" fmla="*/ 2635 w 2287621"/>
              <a:gd name="connsiteY302" fmla="*/ 4569347 h 9607550"/>
              <a:gd name="connsiteX303" fmla="*/ 4668 w 2287621"/>
              <a:gd name="connsiteY303" fmla="*/ 4491993 h 9607550"/>
              <a:gd name="connsiteX304" fmla="*/ 7270 w 2287621"/>
              <a:gd name="connsiteY304" fmla="*/ 4414971 h 9607550"/>
              <a:gd name="connsiteX305" fmla="*/ 10438 w 2287621"/>
              <a:gd name="connsiteY305" fmla="*/ 4338288 h 9607550"/>
              <a:gd name="connsiteX306" fmla="*/ 14167 w 2287621"/>
              <a:gd name="connsiteY306" fmla="*/ 4261957 h 9607550"/>
              <a:gd name="connsiteX307" fmla="*/ 18452 w 2287621"/>
              <a:gd name="connsiteY307" fmla="*/ 4185984 h 9607550"/>
              <a:gd name="connsiteX308" fmla="*/ 23290 w 2287621"/>
              <a:gd name="connsiteY308" fmla="*/ 4110380 h 9607550"/>
              <a:gd name="connsiteX309" fmla="*/ 28675 w 2287621"/>
              <a:gd name="connsiteY309" fmla="*/ 4035155 h 9607550"/>
              <a:gd name="connsiteX310" fmla="*/ 34603 w 2287621"/>
              <a:gd name="connsiteY310" fmla="*/ 3960315 h 9607550"/>
              <a:gd name="connsiteX311" fmla="*/ 41072 w 2287621"/>
              <a:gd name="connsiteY311" fmla="*/ 3885874 h 9607550"/>
              <a:gd name="connsiteX312" fmla="*/ 48074 w 2287621"/>
              <a:gd name="connsiteY312" fmla="*/ 3811839 h 9607550"/>
              <a:gd name="connsiteX313" fmla="*/ 55607 w 2287621"/>
              <a:gd name="connsiteY313" fmla="*/ 3738220 h 9607550"/>
              <a:gd name="connsiteX314" fmla="*/ 63666 w 2287621"/>
              <a:gd name="connsiteY314" fmla="*/ 3665023 h 9607550"/>
              <a:gd name="connsiteX315" fmla="*/ 72247 w 2287621"/>
              <a:gd name="connsiteY315" fmla="*/ 3592263 h 9607550"/>
              <a:gd name="connsiteX316" fmla="*/ 81346 w 2287621"/>
              <a:gd name="connsiteY316" fmla="*/ 3519946 h 9607550"/>
              <a:gd name="connsiteX317" fmla="*/ 90957 w 2287621"/>
              <a:gd name="connsiteY317" fmla="*/ 3448081 h 9607550"/>
              <a:gd name="connsiteX318" fmla="*/ 101078 w 2287621"/>
              <a:gd name="connsiteY318" fmla="*/ 3376679 h 9607550"/>
              <a:gd name="connsiteX319" fmla="*/ 111703 w 2287621"/>
              <a:gd name="connsiteY319" fmla="*/ 3305748 h 9607550"/>
              <a:gd name="connsiteX320" fmla="*/ 122829 w 2287621"/>
              <a:gd name="connsiteY320" fmla="*/ 3235299 h 9607550"/>
              <a:gd name="connsiteX321" fmla="*/ 134451 w 2287621"/>
              <a:gd name="connsiteY321" fmla="*/ 3165340 h 9607550"/>
              <a:gd name="connsiteX322" fmla="*/ 146565 w 2287621"/>
              <a:gd name="connsiteY322" fmla="*/ 3095879 h 9607550"/>
              <a:gd name="connsiteX323" fmla="*/ 159166 w 2287621"/>
              <a:gd name="connsiteY323" fmla="*/ 3026926 h 9607550"/>
              <a:gd name="connsiteX324" fmla="*/ 172251 w 2287621"/>
              <a:gd name="connsiteY324" fmla="*/ 2958494 h 9607550"/>
              <a:gd name="connsiteX325" fmla="*/ 185816 w 2287621"/>
              <a:gd name="connsiteY325" fmla="*/ 2890587 h 9607550"/>
              <a:gd name="connsiteX326" fmla="*/ 199855 w 2287621"/>
              <a:gd name="connsiteY326" fmla="*/ 2823217 h 9607550"/>
              <a:gd name="connsiteX327" fmla="*/ 214367 w 2287621"/>
              <a:gd name="connsiteY327" fmla="*/ 2756393 h 9607550"/>
              <a:gd name="connsiteX328" fmla="*/ 229344 w 2287621"/>
              <a:gd name="connsiteY328" fmla="*/ 2690124 h 9607550"/>
              <a:gd name="connsiteX329" fmla="*/ 244785 w 2287621"/>
              <a:gd name="connsiteY329" fmla="*/ 2624418 h 9607550"/>
              <a:gd name="connsiteX330" fmla="*/ 260685 w 2287621"/>
              <a:gd name="connsiteY330" fmla="*/ 2559285 h 9607550"/>
              <a:gd name="connsiteX331" fmla="*/ 277040 w 2287621"/>
              <a:gd name="connsiteY331" fmla="*/ 2494736 h 9607550"/>
              <a:gd name="connsiteX332" fmla="*/ 293846 w 2287621"/>
              <a:gd name="connsiteY332" fmla="*/ 2430778 h 9607550"/>
              <a:gd name="connsiteX333" fmla="*/ 311099 w 2287621"/>
              <a:gd name="connsiteY333" fmla="*/ 2367421 h 9607550"/>
              <a:gd name="connsiteX334" fmla="*/ 328795 w 2287621"/>
              <a:gd name="connsiteY334" fmla="*/ 2304674 h 9607550"/>
              <a:gd name="connsiteX335" fmla="*/ 346930 w 2287621"/>
              <a:gd name="connsiteY335" fmla="*/ 2242546 h 9607550"/>
              <a:gd name="connsiteX336" fmla="*/ 365501 w 2287621"/>
              <a:gd name="connsiteY336" fmla="*/ 2181045 h 9607550"/>
              <a:gd name="connsiteX337" fmla="*/ 384503 w 2287621"/>
              <a:gd name="connsiteY337" fmla="*/ 2120184 h 9607550"/>
              <a:gd name="connsiteX338" fmla="*/ 403933 w 2287621"/>
              <a:gd name="connsiteY338" fmla="*/ 2059968 h 9607550"/>
              <a:gd name="connsiteX339" fmla="*/ 423786 w 2287621"/>
              <a:gd name="connsiteY339" fmla="*/ 2000408 h 9607550"/>
              <a:gd name="connsiteX340" fmla="*/ 444060 w 2287621"/>
              <a:gd name="connsiteY340" fmla="*/ 1941512 h 9607550"/>
              <a:gd name="connsiteX341" fmla="*/ 464750 w 2287621"/>
              <a:gd name="connsiteY341" fmla="*/ 1883291 h 9607550"/>
              <a:gd name="connsiteX342" fmla="*/ 485853 w 2287621"/>
              <a:gd name="connsiteY342" fmla="*/ 1825751 h 9607550"/>
              <a:gd name="connsiteX343" fmla="*/ 507367 w 2287621"/>
              <a:gd name="connsiteY343" fmla="*/ 1768905 h 9607550"/>
              <a:gd name="connsiteX344" fmla="*/ 529285 w 2287621"/>
              <a:gd name="connsiteY344" fmla="*/ 1712759 h 9607550"/>
              <a:gd name="connsiteX345" fmla="*/ 551607 w 2287621"/>
              <a:gd name="connsiteY345" fmla="*/ 1657323 h 9607550"/>
              <a:gd name="connsiteX346" fmla="*/ 574328 w 2287621"/>
              <a:gd name="connsiteY346" fmla="*/ 1602607 h 9607550"/>
              <a:gd name="connsiteX347" fmla="*/ 597445 w 2287621"/>
              <a:gd name="connsiteY347" fmla="*/ 1548617 h 9607550"/>
              <a:gd name="connsiteX348" fmla="*/ 620954 w 2287621"/>
              <a:gd name="connsiteY348" fmla="*/ 1495366 h 9607550"/>
              <a:gd name="connsiteX349" fmla="*/ 644853 w 2287621"/>
              <a:gd name="connsiteY349" fmla="*/ 1442861 h 9607550"/>
              <a:gd name="connsiteX350" fmla="*/ 669138 w 2287621"/>
              <a:gd name="connsiteY350" fmla="*/ 1391112 h 9607550"/>
              <a:gd name="connsiteX351" fmla="*/ 693807 w 2287621"/>
              <a:gd name="connsiteY351" fmla="*/ 1340124 h 9607550"/>
              <a:gd name="connsiteX352" fmla="*/ 718857 w 2287621"/>
              <a:gd name="connsiteY352" fmla="*/ 1289913 h 9607550"/>
              <a:gd name="connsiteX353" fmla="*/ 744284 w 2287621"/>
              <a:gd name="connsiteY353" fmla="*/ 1240484 h 9607550"/>
              <a:gd name="connsiteX354" fmla="*/ 770087 w 2287621"/>
              <a:gd name="connsiteY354" fmla="*/ 1191845 h 9607550"/>
              <a:gd name="connsiteX355" fmla="*/ 796261 w 2287621"/>
              <a:gd name="connsiteY355" fmla="*/ 1144008 h 9607550"/>
              <a:gd name="connsiteX356" fmla="*/ 822807 w 2287621"/>
              <a:gd name="connsiteY356" fmla="*/ 1096980 h 9607550"/>
              <a:gd name="connsiteX357" fmla="*/ 849720 w 2287621"/>
              <a:gd name="connsiteY357" fmla="*/ 1050772 h 9607550"/>
              <a:gd name="connsiteX358" fmla="*/ 876999 w 2287621"/>
              <a:gd name="connsiteY358" fmla="*/ 1005392 h 9607550"/>
              <a:gd name="connsiteX359" fmla="*/ 904642 w 2287621"/>
              <a:gd name="connsiteY359" fmla="*/ 960849 h 9607550"/>
              <a:gd name="connsiteX360" fmla="*/ 932645 w 2287621"/>
              <a:gd name="connsiteY360" fmla="*/ 917154 h 9607550"/>
              <a:gd name="connsiteX361" fmla="*/ 961009 w 2287621"/>
              <a:gd name="connsiteY361" fmla="*/ 874315 h 9607550"/>
              <a:gd name="connsiteX362" fmla="*/ 989729 w 2287621"/>
              <a:gd name="connsiteY362" fmla="*/ 832343 h 9607550"/>
              <a:gd name="connsiteX363" fmla="*/ 1018807 w 2287621"/>
              <a:gd name="connsiteY363" fmla="*/ 791245 h 9607550"/>
              <a:gd name="connsiteX364" fmla="*/ 1048241 w 2287621"/>
              <a:gd name="connsiteY364" fmla="*/ 751034 h 9607550"/>
              <a:gd name="connsiteX365" fmla="*/ 1078026 w 2287621"/>
              <a:gd name="connsiteY365" fmla="*/ 711719 h 9607550"/>
              <a:gd name="connsiteX366" fmla="*/ 1108166 w 2287621"/>
              <a:gd name="connsiteY366" fmla="*/ 673308 h 9607550"/>
              <a:gd name="connsiteX367" fmla="*/ 1138657 w 2287621"/>
              <a:gd name="connsiteY367" fmla="*/ 635814 h 9607550"/>
              <a:gd name="connsiteX368" fmla="*/ 1169498 w 2287621"/>
              <a:gd name="connsiteY368" fmla="*/ 599246 h 9607550"/>
              <a:gd name="connsiteX369" fmla="*/ 1200691 w 2287621"/>
              <a:gd name="connsiteY369" fmla="*/ 563614 h 9607550"/>
              <a:gd name="connsiteX370" fmla="*/ 1232231 w 2287621"/>
              <a:gd name="connsiteY370" fmla="*/ 528934 h 9607550"/>
              <a:gd name="connsiteX371" fmla="*/ 1264121 w 2287621"/>
              <a:gd name="connsiteY371" fmla="*/ 495210 h 9607550"/>
              <a:gd name="connsiteX372" fmla="*/ 1296360 w 2287621"/>
              <a:gd name="connsiteY372" fmla="*/ 462459 h 9607550"/>
              <a:gd name="connsiteX373" fmla="*/ 1328947 w 2287621"/>
              <a:gd name="connsiteY373" fmla="*/ 430691 h 9607550"/>
              <a:gd name="connsiteX374" fmla="*/ 1361882 w 2287621"/>
              <a:gd name="connsiteY374" fmla="*/ 399919 h 9607550"/>
              <a:gd name="connsiteX375" fmla="*/ 1395164 w 2287621"/>
              <a:gd name="connsiteY375" fmla="*/ 370155 h 9607550"/>
              <a:gd name="connsiteX376" fmla="*/ 1428793 w 2287621"/>
              <a:gd name="connsiteY376" fmla="*/ 341413 h 9607550"/>
              <a:gd name="connsiteX377" fmla="*/ 1462769 w 2287621"/>
              <a:gd name="connsiteY377" fmla="*/ 313707 h 9607550"/>
              <a:gd name="connsiteX378" fmla="*/ 1497090 w 2287621"/>
              <a:gd name="connsiteY378" fmla="*/ 287052 h 9607550"/>
              <a:gd name="connsiteX379" fmla="*/ 1531756 w 2287621"/>
              <a:gd name="connsiteY379" fmla="*/ 261461 h 9607550"/>
              <a:gd name="connsiteX380" fmla="*/ 1566765 w 2287621"/>
              <a:gd name="connsiteY380" fmla="*/ 236950 h 9607550"/>
              <a:gd name="connsiteX381" fmla="*/ 1602118 w 2287621"/>
              <a:gd name="connsiteY381" fmla="*/ 213536 h 9607550"/>
              <a:gd name="connsiteX382" fmla="*/ 1637807 w 2287621"/>
              <a:gd name="connsiteY382" fmla="*/ 191236 h 9607550"/>
              <a:gd name="connsiteX383" fmla="*/ 1673833 w 2287621"/>
              <a:gd name="connsiteY383" fmla="*/ 170066 h 9607550"/>
              <a:gd name="connsiteX384" fmla="*/ 1710194 w 2287621"/>
              <a:gd name="connsiteY384" fmla="*/ 150042 h 9607550"/>
              <a:gd name="connsiteX385" fmla="*/ 1746882 w 2287621"/>
              <a:gd name="connsiteY385" fmla="*/ 131186 h 9607550"/>
              <a:gd name="connsiteX386" fmla="*/ 1783892 w 2287621"/>
              <a:gd name="connsiteY386" fmla="*/ 113514 h 9607550"/>
              <a:gd name="connsiteX387" fmla="*/ 1821220 w 2287621"/>
              <a:gd name="connsiteY387" fmla="*/ 97046 h 9607550"/>
              <a:gd name="connsiteX388" fmla="*/ 1858857 w 2287621"/>
              <a:gd name="connsiteY388" fmla="*/ 81800 h 9607550"/>
              <a:gd name="connsiteX389" fmla="*/ 1896793 w 2287621"/>
              <a:gd name="connsiteY389" fmla="*/ 67796 h 9607550"/>
              <a:gd name="connsiteX390" fmla="*/ 1935020 w 2287621"/>
              <a:gd name="connsiteY390" fmla="*/ 55053 h 9607550"/>
              <a:gd name="connsiteX391" fmla="*/ 1973526 w 2287621"/>
              <a:gd name="connsiteY391" fmla="*/ 43590 h 9607550"/>
              <a:gd name="connsiteX392" fmla="*/ 2012298 w 2287621"/>
              <a:gd name="connsiteY392" fmla="*/ 33425 h 9607550"/>
              <a:gd name="connsiteX393" fmla="*/ 2051322 w 2287621"/>
              <a:gd name="connsiteY393" fmla="*/ 24577 h 9607550"/>
              <a:gd name="connsiteX394" fmla="*/ 2090584 w 2287621"/>
              <a:gd name="connsiteY394" fmla="*/ 17061 h 9607550"/>
              <a:gd name="connsiteX395" fmla="*/ 2130066 w 2287621"/>
              <a:gd name="connsiteY395" fmla="*/ 10897 h 9607550"/>
              <a:gd name="connsiteX396" fmla="*/ 2169752 w 2287621"/>
              <a:gd name="connsiteY396" fmla="*/ 6097 h 9607550"/>
              <a:gd name="connsiteX397" fmla="*/ 2209623 w 2287621"/>
              <a:gd name="connsiteY397" fmla="*/ 2676 h 960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2287621" h="9607550">
                <a:moveTo>
                  <a:pt x="2287621" y="0"/>
                </a:moveTo>
                <a:lnTo>
                  <a:pt x="2287621" y="254000"/>
                </a:lnTo>
                <a:lnTo>
                  <a:pt x="2222974" y="256324"/>
                </a:lnTo>
                <a:lnTo>
                  <a:pt x="2191955" y="259124"/>
                </a:lnTo>
                <a:lnTo>
                  <a:pt x="2161049" y="263000"/>
                </a:lnTo>
                <a:lnTo>
                  <a:pt x="2130245" y="267946"/>
                </a:lnTo>
                <a:lnTo>
                  <a:pt x="2099536" y="273959"/>
                </a:lnTo>
                <a:lnTo>
                  <a:pt x="2068913" y="281035"/>
                </a:lnTo>
                <a:lnTo>
                  <a:pt x="2038373" y="289172"/>
                </a:lnTo>
                <a:lnTo>
                  <a:pt x="2007910" y="298370"/>
                </a:lnTo>
                <a:lnTo>
                  <a:pt x="1977517" y="308627"/>
                </a:lnTo>
                <a:lnTo>
                  <a:pt x="1947194" y="319944"/>
                </a:lnTo>
                <a:lnTo>
                  <a:pt x="1916941" y="332319"/>
                </a:lnTo>
                <a:lnTo>
                  <a:pt x="1886757" y="345753"/>
                </a:lnTo>
                <a:lnTo>
                  <a:pt x="1856642" y="360246"/>
                </a:lnTo>
                <a:lnTo>
                  <a:pt x="1826599" y="375798"/>
                </a:lnTo>
                <a:lnTo>
                  <a:pt x="1796635" y="392407"/>
                </a:lnTo>
                <a:lnTo>
                  <a:pt x="1766751" y="410073"/>
                </a:lnTo>
                <a:lnTo>
                  <a:pt x="1736950" y="428794"/>
                </a:lnTo>
                <a:lnTo>
                  <a:pt x="1707244" y="448568"/>
                </a:lnTo>
                <a:lnTo>
                  <a:pt x="1677635" y="469392"/>
                </a:lnTo>
                <a:lnTo>
                  <a:pt x="1648133" y="491262"/>
                </a:lnTo>
                <a:lnTo>
                  <a:pt x="1618744" y="514177"/>
                </a:lnTo>
                <a:lnTo>
                  <a:pt x="1589475" y="538130"/>
                </a:lnTo>
                <a:lnTo>
                  <a:pt x="1560336" y="563117"/>
                </a:lnTo>
                <a:lnTo>
                  <a:pt x="1531335" y="589132"/>
                </a:lnTo>
                <a:lnTo>
                  <a:pt x="1502479" y="616170"/>
                </a:lnTo>
                <a:lnTo>
                  <a:pt x="1473779" y="644224"/>
                </a:lnTo>
                <a:lnTo>
                  <a:pt x="1445242" y="673287"/>
                </a:lnTo>
                <a:lnTo>
                  <a:pt x="1416877" y="703353"/>
                </a:lnTo>
                <a:lnTo>
                  <a:pt x="1388689" y="734414"/>
                </a:lnTo>
                <a:lnTo>
                  <a:pt x="1360693" y="766460"/>
                </a:lnTo>
                <a:lnTo>
                  <a:pt x="1332893" y="799485"/>
                </a:lnTo>
                <a:lnTo>
                  <a:pt x="1305297" y="833480"/>
                </a:lnTo>
                <a:lnTo>
                  <a:pt x="1277916" y="868436"/>
                </a:lnTo>
                <a:lnTo>
                  <a:pt x="1250754" y="904345"/>
                </a:lnTo>
                <a:lnTo>
                  <a:pt x="1223821" y="941197"/>
                </a:lnTo>
                <a:lnTo>
                  <a:pt x="1197126" y="978981"/>
                </a:lnTo>
                <a:lnTo>
                  <a:pt x="1170673" y="1017691"/>
                </a:lnTo>
                <a:lnTo>
                  <a:pt x="1144473" y="1057316"/>
                </a:lnTo>
                <a:lnTo>
                  <a:pt x="1118529" y="1097846"/>
                </a:lnTo>
                <a:lnTo>
                  <a:pt x="1092853" y="1139270"/>
                </a:lnTo>
                <a:lnTo>
                  <a:pt x="1067448" y="1181580"/>
                </a:lnTo>
                <a:lnTo>
                  <a:pt x="1042322" y="1224766"/>
                </a:lnTo>
                <a:lnTo>
                  <a:pt x="1017483" y="1268816"/>
                </a:lnTo>
                <a:lnTo>
                  <a:pt x="992935" y="1313723"/>
                </a:lnTo>
                <a:lnTo>
                  <a:pt x="968689" y="1359474"/>
                </a:lnTo>
                <a:lnTo>
                  <a:pt x="944745" y="1406062"/>
                </a:lnTo>
                <a:lnTo>
                  <a:pt x="921113" y="1453475"/>
                </a:lnTo>
                <a:lnTo>
                  <a:pt x="897800" y="1501699"/>
                </a:lnTo>
                <a:lnTo>
                  <a:pt x="874809" y="1550732"/>
                </a:lnTo>
                <a:lnTo>
                  <a:pt x="852148" y="1600558"/>
                </a:lnTo>
                <a:lnTo>
                  <a:pt x="829821" y="1651169"/>
                </a:lnTo>
                <a:lnTo>
                  <a:pt x="807837" y="1702552"/>
                </a:lnTo>
                <a:lnTo>
                  <a:pt x="786199" y="1754700"/>
                </a:lnTo>
                <a:lnTo>
                  <a:pt x="764914" y="1807602"/>
                </a:lnTo>
                <a:lnTo>
                  <a:pt x="743986" y="1861248"/>
                </a:lnTo>
                <a:lnTo>
                  <a:pt x="723422" y="1915626"/>
                </a:lnTo>
                <a:lnTo>
                  <a:pt x="703227" y="1970726"/>
                </a:lnTo>
                <a:lnTo>
                  <a:pt x="683405" y="2026541"/>
                </a:lnTo>
                <a:lnTo>
                  <a:pt x="663963" y="2083057"/>
                </a:lnTo>
                <a:lnTo>
                  <a:pt x="644905" y="2140267"/>
                </a:lnTo>
                <a:lnTo>
                  <a:pt x="626238" y="2198159"/>
                </a:lnTo>
                <a:lnTo>
                  <a:pt x="607965" y="2256723"/>
                </a:lnTo>
                <a:lnTo>
                  <a:pt x="590093" y="2315948"/>
                </a:lnTo>
                <a:lnTo>
                  <a:pt x="572625" y="2375826"/>
                </a:lnTo>
                <a:lnTo>
                  <a:pt x="555569" y="2436345"/>
                </a:lnTo>
                <a:lnTo>
                  <a:pt x="538927" y="2497495"/>
                </a:lnTo>
                <a:lnTo>
                  <a:pt x="522706" y="2559268"/>
                </a:lnTo>
                <a:lnTo>
                  <a:pt x="506909" y="2621652"/>
                </a:lnTo>
                <a:lnTo>
                  <a:pt x="491543" y="2684637"/>
                </a:lnTo>
                <a:lnTo>
                  <a:pt x="476613" y="2748213"/>
                </a:lnTo>
                <a:lnTo>
                  <a:pt x="462120" y="2812372"/>
                </a:lnTo>
                <a:lnTo>
                  <a:pt x="448074" y="2877101"/>
                </a:lnTo>
                <a:lnTo>
                  <a:pt x="434476" y="2942391"/>
                </a:lnTo>
                <a:lnTo>
                  <a:pt x="421334" y="3008231"/>
                </a:lnTo>
                <a:lnTo>
                  <a:pt x="408649" y="3074615"/>
                </a:lnTo>
                <a:lnTo>
                  <a:pt x="396428" y="3141528"/>
                </a:lnTo>
                <a:lnTo>
                  <a:pt x="384677" y="3208962"/>
                </a:lnTo>
                <a:lnTo>
                  <a:pt x="373398" y="3276909"/>
                </a:lnTo>
                <a:lnTo>
                  <a:pt x="362596" y="3345356"/>
                </a:lnTo>
                <a:lnTo>
                  <a:pt x="352277" y="3414294"/>
                </a:lnTo>
                <a:lnTo>
                  <a:pt x="342446" y="3483713"/>
                </a:lnTo>
                <a:lnTo>
                  <a:pt x="333106" y="3553603"/>
                </a:lnTo>
                <a:lnTo>
                  <a:pt x="324263" y="3623956"/>
                </a:lnTo>
                <a:lnTo>
                  <a:pt x="315919" y="3694761"/>
                </a:lnTo>
                <a:lnTo>
                  <a:pt x="308083" y="3766004"/>
                </a:lnTo>
                <a:lnTo>
                  <a:pt x="300757" y="3837681"/>
                </a:lnTo>
                <a:lnTo>
                  <a:pt x="293945" y="3909779"/>
                </a:lnTo>
                <a:lnTo>
                  <a:pt x="287651" y="3982290"/>
                </a:lnTo>
                <a:lnTo>
                  <a:pt x="281883" y="4055201"/>
                </a:lnTo>
                <a:lnTo>
                  <a:pt x="276642" y="4128505"/>
                </a:lnTo>
                <a:lnTo>
                  <a:pt x="271934" y="4202191"/>
                </a:lnTo>
                <a:lnTo>
                  <a:pt x="267764" y="4276249"/>
                </a:lnTo>
                <a:lnTo>
                  <a:pt x="264136" y="4350670"/>
                </a:lnTo>
                <a:lnTo>
                  <a:pt x="261054" y="4425442"/>
                </a:lnTo>
                <a:lnTo>
                  <a:pt x="258524" y="4500558"/>
                </a:lnTo>
                <a:lnTo>
                  <a:pt x="256549" y="4576006"/>
                </a:lnTo>
                <a:lnTo>
                  <a:pt x="255132" y="4651778"/>
                </a:lnTo>
                <a:lnTo>
                  <a:pt x="254281" y="4727863"/>
                </a:lnTo>
                <a:lnTo>
                  <a:pt x="254000" y="4803775"/>
                </a:lnTo>
                <a:lnTo>
                  <a:pt x="255147" y="4956728"/>
                </a:lnTo>
                <a:lnTo>
                  <a:pt x="256569" y="5032499"/>
                </a:lnTo>
                <a:lnTo>
                  <a:pt x="258552" y="5107949"/>
                </a:lnTo>
                <a:lnTo>
                  <a:pt x="261090" y="5183066"/>
                </a:lnTo>
                <a:lnTo>
                  <a:pt x="264180" y="5257838"/>
                </a:lnTo>
                <a:lnTo>
                  <a:pt x="267814" y="5332262"/>
                </a:lnTo>
                <a:lnTo>
                  <a:pt x="271992" y="5406321"/>
                </a:lnTo>
                <a:lnTo>
                  <a:pt x="276707" y="5480008"/>
                </a:lnTo>
                <a:lnTo>
                  <a:pt x="281955" y="5553314"/>
                </a:lnTo>
                <a:lnTo>
                  <a:pt x="287732" y="5626228"/>
                </a:lnTo>
                <a:lnTo>
                  <a:pt x="294032" y="5698741"/>
                </a:lnTo>
                <a:lnTo>
                  <a:pt x="300852" y="5770841"/>
                </a:lnTo>
                <a:lnTo>
                  <a:pt x="308186" y="5842521"/>
                </a:lnTo>
                <a:lnTo>
                  <a:pt x="316032" y="5913769"/>
                </a:lnTo>
                <a:lnTo>
                  <a:pt x="324382" y="5984577"/>
                </a:lnTo>
                <a:lnTo>
                  <a:pt x="333234" y="6054931"/>
                </a:lnTo>
                <a:lnTo>
                  <a:pt x="342582" y="6124828"/>
                </a:lnTo>
                <a:lnTo>
                  <a:pt x="352423" y="6194251"/>
                </a:lnTo>
                <a:lnTo>
                  <a:pt x="362750" y="6263193"/>
                </a:lnTo>
                <a:lnTo>
                  <a:pt x="373560" y="6331647"/>
                </a:lnTo>
                <a:lnTo>
                  <a:pt x="384848" y="6399597"/>
                </a:lnTo>
                <a:lnTo>
                  <a:pt x="396610" y="6467037"/>
                </a:lnTo>
                <a:lnTo>
                  <a:pt x="408840" y="6533958"/>
                </a:lnTo>
                <a:lnTo>
                  <a:pt x="421535" y="6600346"/>
                </a:lnTo>
                <a:lnTo>
                  <a:pt x="434688" y="6666194"/>
                </a:lnTo>
                <a:lnTo>
                  <a:pt x="448296" y="6731492"/>
                </a:lnTo>
                <a:lnTo>
                  <a:pt x="462354" y="6796228"/>
                </a:lnTo>
                <a:lnTo>
                  <a:pt x="476856" y="6860395"/>
                </a:lnTo>
                <a:lnTo>
                  <a:pt x="491799" y="6923980"/>
                </a:lnTo>
                <a:lnTo>
                  <a:pt x="507177" y="6986974"/>
                </a:lnTo>
                <a:lnTo>
                  <a:pt x="522986" y="7049367"/>
                </a:lnTo>
                <a:lnTo>
                  <a:pt x="539220" y="7111149"/>
                </a:lnTo>
                <a:lnTo>
                  <a:pt x="555875" y="7172311"/>
                </a:lnTo>
                <a:lnTo>
                  <a:pt x="572946" y="7232840"/>
                </a:lnTo>
                <a:lnTo>
                  <a:pt x="590427" y="7292729"/>
                </a:lnTo>
                <a:lnTo>
                  <a:pt x="608315" y="7351967"/>
                </a:lnTo>
                <a:lnTo>
                  <a:pt x="626603" y="7410543"/>
                </a:lnTo>
                <a:lnTo>
                  <a:pt x="645287" y="7468446"/>
                </a:lnTo>
                <a:lnTo>
                  <a:pt x="664362" y="7525670"/>
                </a:lnTo>
                <a:lnTo>
                  <a:pt x="683822" y="7582200"/>
                </a:lnTo>
                <a:lnTo>
                  <a:pt x="703662" y="7638029"/>
                </a:lnTo>
                <a:lnTo>
                  <a:pt x="723877" y="7693146"/>
                </a:lnTo>
                <a:lnTo>
                  <a:pt x="744461" y="7747538"/>
                </a:lnTo>
                <a:lnTo>
                  <a:pt x="765410" y="7801200"/>
                </a:lnTo>
                <a:lnTo>
                  <a:pt x="786718" y="7854119"/>
                </a:lnTo>
                <a:lnTo>
                  <a:pt x="808379" y="7906284"/>
                </a:lnTo>
                <a:lnTo>
                  <a:pt x="830389" y="7957686"/>
                </a:lnTo>
                <a:lnTo>
                  <a:pt x="852740" y="8008314"/>
                </a:lnTo>
                <a:lnTo>
                  <a:pt x="875429" y="8058159"/>
                </a:lnTo>
                <a:lnTo>
                  <a:pt x="898448" y="8107211"/>
                </a:lnTo>
                <a:lnTo>
                  <a:pt x="921792" y="8155457"/>
                </a:lnTo>
                <a:lnTo>
                  <a:pt x="945455" y="8202892"/>
                </a:lnTo>
                <a:lnTo>
                  <a:pt x="969431" y="8249498"/>
                </a:lnTo>
                <a:lnTo>
                  <a:pt x="993714" y="8295271"/>
                </a:lnTo>
                <a:lnTo>
                  <a:pt x="1018299" y="8340203"/>
                </a:lnTo>
                <a:lnTo>
                  <a:pt x="1043176" y="8384274"/>
                </a:lnTo>
                <a:lnTo>
                  <a:pt x="1068342" y="8427482"/>
                </a:lnTo>
                <a:lnTo>
                  <a:pt x="1093791" y="8469818"/>
                </a:lnTo>
                <a:lnTo>
                  <a:pt x="1119513" y="8511265"/>
                </a:lnTo>
                <a:lnTo>
                  <a:pt x="1145503" y="8551818"/>
                </a:lnTo>
                <a:lnTo>
                  <a:pt x="1171755" y="8591467"/>
                </a:lnTo>
                <a:lnTo>
                  <a:pt x="1198262" y="8630203"/>
                </a:lnTo>
                <a:lnTo>
                  <a:pt x="1225013" y="8668010"/>
                </a:lnTo>
                <a:lnTo>
                  <a:pt x="1252005" y="8704886"/>
                </a:lnTo>
                <a:lnTo>
                  <a:pt x="1279229" y="8740818"/>
                </a:lnTo>
                <a:lnTo>
                  <a:pt x="1306677" y="8775797"/>
                </a:lnTo>
                <a:lnTo>
                  <a:pt x="1334342" y="8809818"/>
                </a:lnTo>
                <a:lnTo>
                  <a:pt x="1362214" y="8842862"/>
                </a:lnTo>
                <a:lnTo>
                  <a:pt x="1390289" y="8874930"/>
                </a:lnTo>
                <a:lnTo>
                  <a:pt x="1418556" y="8906011"/>
                </a:lnTo>
                <a:lnTo>
                  <a:pt x="1447004" y="8936090"/>
                </a:lnTo>
                <a:lnTo>
                  <a:pt x="1475631" y="8965171"/>
                </a:lnTo>
                <a:lnTo>
                  <a:pt x="1504425" y="8993239"/>
                </a:lnTo>
                <a:lnTo>
                  <a:pt x="1533377" y="9020287"/>
                </a:lnTo>
                <a:lnTo>
                  <a:pt x="1562479" y="9046310"/>
                </a:lnTo>
                <a:lnTo>
                  <a:pt x="1591721" y="9071299"/>
                </a:lnTo>
                <a:lnTo>
                  <a:pt x="1621099" y="9095251"/>
                </a:lnTo>
                <a:lnTo>
                  <a:pt x="1650600" y="9118158"/>
                </a:lnTo>
                <a:lnTo>
                  <a:pt x="1680220" y="9140020"/>
                </a:lnTo>
                <a:lnTo>
                  <a:pt x="1709945" y="9160826"/>
                </a:lnTo>
                <a:lnTo>
                  <a:pt x="1739775" y="9180578"/>
                </a:lnTo>
                <a:lnTo>
                  <a:pt x="1769696" y="9199266"/>
                </a:lnTo>
                <a:lnTo>
                  <a:pt x="1799708" y="9216896"/>
                </a:lnTo>
                <a:lnTo>
                  <a:pt x="1829799" y="9233459"/>
                </a:lnTo>
                <a:lnTo>
                  <a:pt x="1859968" y="9248958"/>
                </a:lnTo>
                <a:lnTo>
                  <a:pt x="1890205" y="9263386"/>
                </a:lnTo>
                <a:lnTo>
                  <a:pt x="1920516" y="9276749"/>
                </a:lnTo>
                <a:lnTo>
                  <a:pt x="1950887" y="9289042"/>
                </a:lnTo>
                <a:lnTo>
                  <a:pt x="1981326" y="9300267"/>
                </a:lnTo>
                <a:lnTo>
                  <a:pt x="2011828" y="9310423"/>
                </a:lnTo>
                <a:lnTo>
                  <a:pt x="2042395" y="9319511"/>
                </a:lnTo>
                <a:lnTo>
                  <a:pt x="2073032" y="9327530"/>
                </a:lnTo>
                <a:lnTo>
                  <a:pt x="2103739" y="9334478"/>
                </a:lnTo>
                <a:lnTo>
                  <a:pt x="2134521" y="9340355"/>
                </a:lnTo>
                <a:lnTo>
                  <a:pt x="2165392" y="9345161"/>
                </a:lnTo>
                <a:lnTo>
                  <a:pt x="2196347" y="9348888"/>
                </a:lnTo>
                <a:lnTo>
                  <a:pt x="2227401" y="9351536"/>
                </a:lnTo>
                <a:lnTo>
                  <a:pt x="2258567" y="9353100"/>
                </a:lnTo>
                <a:lnTo>
                  <a:pt x="2287621" y="9353550"/>
                </a:lnTo>
                <a:lnTo>
                  <a:pt x="2287621" y="9607550"/>
                </a:lnTo>
                <a:lnTo>
                  <a:pt x="2245215" y="9606748"/>
                </a:lnTo>
                <a:lnTo>
                  <a:pt x="2205201" y="9604564"/>
                </a:lnTo>
                <a:lnTo>
                  <a:pt x="2165365" y="9600992"/>
                </a:lnTo>
                <a:lnTo>
                  <a:pt x="2125727" y="9596045"/>
                </a:lnTo>
                <a:lnTo>
                  <a:pt x="2086311" y="9589738"/>
                </a:lnTo>
                <a:lnTo>
                  <a:pt x="2047124" y="9582088"/>
                </a:lnTo>
                <a:lnTo>
                  <a:pt x="2008183" y="9573112"/>
                </a:lnTo>
                <a:lnTo>
                  <a:pt x="1969508" y="9562828"/>
                </a:lnTo>
                <a:lnTo>
                  <a:pt x="1931104" y="9551255"/>
                </a:lnTo>
                <a:lnTo>
                  <a:pt x="1892987" y="9538411"/>
                </a:lnTo>
                <a:lnTo>
                  <a:pt x="1855167" y="9524316"/>
                </a:lnTo>
                <a:lnTo>
                  <a:pt x="1817649" y="9508988"/>
                </a:lnTo>
                <a:lnTo>
                  <a:pt x="1780449" y="9492448"/>
                </a:lnTo>
                <a:lnTo>
                  <a:pt x="1743559" y="9474712"/>
                </a:lnTo>
                <a:lnTo>
                  <a:pt x="1706999" y="9455802"/>
                </a:lnTo>
                <a:lnTo>
                  <a:pt x="1670764" y="9435733"/>
                </a:lnTo>
                <a:lnTo>
                  <a:pt x="1634865" y="9414526"/>
                </a:lnTo>
                <a:lnTo>
                  <a:pt x="1599295" y="9392194"/>
                </a:lnTo>
                <a:lnTo>
                  <a:pt x="1564067" y="9368758"/>
                </a:lnTo>
                <a:lnTo>
                  <a:pt x="1529175" y="9344230"/>
                </a:lnTo>
                <a:lnTo>
                  <a:pt x="1494626" y="9318630"/>
                </a:lnTo>
                <a:lnTo>
                  <a:pt x="1460417" y="9291968"/>
                </a:lnTo>
                <a:lnTo>
                  <a:pt x="1426550" y="9264261"/>
                </a:lnTo>
                <a:lnTo>
                  <a:pt x="1393024" y="9235522"/>
                </a:lnTo>
                <a:lnTo>
                  <a:pt x="1359843" y="9205765"/>
                </a:lnTo>
                <a:lnTo>
                  <a:pt x="1327005" y="9175003"/>
                </a:lnTo>
                <a:lnTo>
                  <a:pt x="1294511" y="9143248"/>
                </a:lnTo>
                <a:lnTo>
                  <a:pt x="1262362" y="9110514"/>
                </a:lnTo>
                <a:lnTo>
                  <a:pt x="1230553" y="9076806"/>
                </a:lnTo>
                <a:lnTo>
                  <a:pt x="1199094" y="9042144"/>
                </a:lnTo>
                <a:lnTo>
                  <a:pt x="1167980" y="9006536"/>
                </a:lnTo>
                <a:lnTo>
                  <a:pt x="1137209" y="8969987"/>
                </a:lnTo>
                <a:lnTo>
                  <a:pt x="1106790" y="8932518"/>
                </a:lnTo>
                <a:lnTo>
                  <a:pt x="1076716" y="8894130"/>
                </a:lnTo>
                <a:lnTo>
                  <a:pt x="1046991" y="8854837"/>
                </a:lnTo>
                <a:lnTo>
                  <a:pt x="1017619" y="8814652"/>
                </a:lnTo>
                <a:lnTo>
                  <a:pt x="988595" y="8773577"/>
                </a:lnTo>
                <a:lnTo>
                  <a:pt x="959928" y="8731629"/>
                </a:lnTo>
                <a:lnTo>
                  <a:pt x="931617" y="8688815"/>
                </a:lnTo>
                <a:lnTo>
                  <a:pt x="903659" y="8645144"/>
                </a:lnTo>
                <a:lnTo>
                  <a:pt x="876062" y="8600624"/>
                </a:lnTo>
                <a:lnTo>
                  <a:pt x="848829" y="8555268"/>
                </a:lnTo>
                <a:lnTo>
                  <a:pt x="821957" y="8509084"/>
                </a:lnTo>
                <a:lnTo>
                  <a:pt x="795447" y="8462077"/>
                </a:lnTo>
                <a:lnTo>
                  <a:pt x="769311" y="8414264"/>
                </a:lnTo>
                <a:lnTo>
                  <a:pt x="743544" y="8365648"/>
                </a:lnTo>
                <a:lnTo>
                  <a:pt x="718148" y="8316238"/>
                </a:lnTo>
                <a:lnTo>
                  <a:pt x="693131" y="8266047"/>
                </a:lnTo>
                <a:lnTo>
                  <a:pt x="668492" y="8215082"/>
                </a:lnTo>
                <a:lnTo>
                  <a:pt x="644235" y="8163351"/>
                </a:lnTo>
                <a:lnTo>
                  <a:pt x="620364" y="8110866"/>
                </a:lnTo>
                <a:lnTo>
                  <a:pt x="596879" y="8057632"/>
                </a:lnTo>
                <a:lnTo>
                  <a:pt x="573787" y="8003661"/>
                </a:lnTo>
                <a:lnTo>
                  <a:pt x="551089" y="7948961"/>
                </a:lnTo>
                <a:lnTo>
                  <a:pt x="528791" y="7893543"/>
                </a:lnTo>
                <a:lnTo>
                  <a:pt x="506893" y="7837413"/>
                </a:lnTo>
                <a:lnTo>
                  <a:pt x="485400" y="7780581"/>
                </a:lnTo>
                <a:lnTo>
                  <a:pt x="464316" y="7723058"/>
                </a:lnTo>
                <a:lnTo>
                  <a:pt x="443644" y="7664850"/>
                </a:lnTo>
                <a:lnTo>
                  <a:pt x="423389" y="7605969"/>
                </a:lnTo>
                <a:lnTo>
                  <a:pt x="403553" y="7546423"/>
                </a:lnTo>
                <a:lnTo>
                  <a:pt x="384138" y="7486219"/>
                </a:lnTo>
                <a:lnTo>
                  <a:pt x="365152" y="7425369"/>
                </a:lnTo>
                <a:lnTo>
                  <a:pt x="346597" y="7363882"/>
                </a:lnTo>
                <a:lnTo>
                  <a:pt x="328476" y="7301765"/>
                </a:lnTo>
                <a:lnTo>
                  <a:pt x="310794" y="7239028"/>
                </a:lnTo>
                <a:lnTo>
                  <a:pt x="293555" y="7175682"/>
                </a:lnTo>
                <a:lnTo>
                  <a:pt x="276762" y="7111734"/>
                </a:lnTo>
                <a:lnTo>
                  <a:pt x="260419" y="7047194"/>
                </a:lnTo>
                <a:lnTo>
                  <a:pt x="244531" y="6982070"/>
                </a:lnTo>
                <a:lnTo>
                  <a:pt x="229102" y="6916374"/>
                </a:lnTo>
                <a:lnTo>
                  <a:pt x="214135" y="6850112"/>
                </a:lnTo>
                <a:lnTo>
                  <a:pt x="199635" y="6783296"/>
                </a:lnTo>
                <a:lnTo>
                  <a:pt x="185606" y="6715933"/>
                </a:lnTo>
                <a:lnTo>
                  <a:pt x="172051" y="6648033"/>
                </a:lnTo>
                <a:lnTo>
                  <a:pt x="158976" y="6579606"/>
                </a:lnTo>
                <a:lnTo>
                  <a:pt x="146385" y="6510662"/>
                </a:lnTo>
                <a:lnTo>
                  <a:pt x="134279" y="6441207"/>
                </a:lnTo>
                <a:lnTo>
                  <a:pt x="122667" y="6371252"/>
                </a:lnTo>
                <a:lnTo>
                  <a:pt x="111551" y="6300809"/>
                </a:lnTo>
                <a:lnTo>
                  <a:pt x="100934" y="6229883"/>
                </a:lnTo>
                <a:lnTo>
                  <a:pt x="90822" y="6158485"/>
                </a:lnTo>
                <a:lnTo>
                  <a:pt x="81220" y="6086626"/>
                </a:lnTo>
                <a:lnTo>
                  <a:pt x="72129" y="6014312"/>
                </a:lnTo>
                <a:lnTo>
                  <a:pt x="63556" y="5941556"/>
                </a:lnTo>
                <a:lnTo>
                  <a:pt x="55504" y="5868363"/>
                </a:lnTo>
                <a:lnTo>
                  <a:pt x="47979" y="5794747"/>
                </a:lnTo>
                <a:lnTo>
                  <a:pt x="40984" y="5720714"/>
                </a:lnTo>
                <a:lnTo>
                  <a:pt x="34524" y="5646276"/>
                </a:lnTo>
                <a:lnTo>
                  <a:pt x="28603" y="5571439"/>
                </a:lnTo>
                <a:lnTo>
                  <a:pt x="23225" y="5496215"/>
                </a:lnTo>
                <a:lnTo>
                  <a:pt x="18395" y="5420613"/>
                </a:lnTo>
                <a:lnTo>
                  <a:pt x="14117" y="5344641"/>
                </a:lnTo>
                <a:lnTo>
                  <a:pt x="10395" y="5268312"/>
                </a:lnTo>
                <a:lnTo>
                  <a:pt x="7234" y="5191630"/>
                </a:lnTo>
                <a:lnTo>
                  <a:pt x="4639" y="5114609"/>
                </a:lnTo>
                <a:lnTo>
                  <a:pt x="2614" y="5037256"/>
                </a:lnTo>
                <a:lnTo>
                  <a:pt x="1163" y="4959583"/>
                </a:lnTo>
                <a:lnTo>
                  <a:pt x="0" y="4803775"/>
                </a:lnTo>
                <a:lnTo>
                  <a:pt x="297" y="4725008"/>
                </a:lnTo>
                <a:lnTo>
                  <a:pt x="1177" y="4647021"/>
                </a:lnTo>
                <a:lnTo>
                  <a:pt x="2635" y="4569347"/>
                </a:lnTo>
                <a:lnTo>
                  <a:pt x="4668" y="4491993"/>
                </a:lnTo>
                <a:lnTo>
                  <a:pt x="7270" y="4414971"/>
                </a:lnTo>
                <a:lnTo>
                  <a:pt x="10438" y="4338288"/>
                </a:lnTo>
                <a:lnTo>
                  <a:pt x="14167" y="4261957"/>
                </a:lnTo>
                <a:lnTo>
                  <a:pt x="18452" y="4185984"/>
                </a:lnTo>
                <a:lnTo>
                  <a:pt x="23290" y="4110380"/>
                </a:lnTo>
                <a:lnTo>
                  <a:pt x="28675" y="4035155"/>
                </a:lnTo>
                <a:lnTo>
                  <a:pt x="34603" y="3960315"/>
                </a:lnTo>
                <a:lnTo>
                  <a:pt x="41072" y="3885874"/>
                </a:lnTo>
                <a:lnTo>
                  <a:pt x="48074" y="3811839"/>
                </a:lnTo>
                <a:lnTo>
                  <a:pt x="55607" y="3738220"/>
                </a:lnTo>
                <a:lnTo>
                  <a:pt x="63666" y="3665023"/>
                </a:lnTo>
                <a:lnTo>
                  <a:pt x="72247" y="3592263"/>
                </a:lnTo>
                <a:lnTo>
                  <a:pt x="81346" y="3519946"/>
                </a:lnTo>
                <a:lnTo>
                  <a:pt x="90957" y="3448081"/>
                </a:lnTo>
                <a:lnTo>
                  <a:pt x="101078" y="3376679"/>
                </a:lnTo>
                <a:lnTo>
                  <a:pt x="111703" y="3305748"/>
                </a:lnTo>
                <a:lnTo>
                  <a:pt x="122829" y="3235299"/>
                </a:lnTo>
                <a:lnTo>
                  <a:pt x="134451" y="3165340"/>
                </a:lnTo>
                <a:lnTo>
                  <a:pt x="146565" y="3095879"/>
                </a:lnTo>
                <a:lnTo>
                  <a:pt x="159166" y="3026926"/>
                </a:lnTo>
                <a:lnTo>
                  <a:pt x="172251" y="2958494"/>
                </a:lnTo>
                <a:lnTo>
                  <a:pt x="185816" y="2890587"/>
                </a:lnTo>
                <a:lnTo>
                  <a:pt x="199855" y="2823217"/>
                </a:lnTo>
                <a:lnTo>
                  <a:pt x="214367" y="2756393"/>
                </a:lnTo>
                <a:lnTo>
                  <a:pt x="229344" y="2690124"/>
                </a:lnTo>
                <a:lnTo>
                  <a:pt x="244785" y="2624418"/>
                </a:lnTo>
                <a:lnTo>
                  <a:pt x="260685" y="2559285"/>
                </a:lnTo>
                <a:lnTo>
                  <a:pt x="277040" y="2494736"/>
                </a:lnTo>
                <a:lnTo>
                  <a:pt x="293846" y="2430778"/>
                </a:lnTo>
                <a:lnTo>
                  <a:pt x="311099" y="2367421"/>
                </a:lnTo>
                <a:lnTo>
                  <a:pt x="328795" y="2304674"/>
                </a:lnTo>
                <a:lnTo>
                  <a:pt x="346930" y="2242546"/>
                </a:lnTo>
                <a:lnTo>
                  <a:pt x="365501" y="2181045"/>
                </a:lnTo>
                <a:lnTo>
                  <a:pt x="384503" y="2120184"/>
                </a:lnTo>
                <a:lnTo>
                  <a:pt x="403933" y="2059968"/>
                </a:lnTo>
                <a:lnTo>
                  <a:pt x="423786" y="2000408"/>
                </a:lnTo>
                <a:lnTo>
                  <a:pt x="444060" y="1941512"/>
                </a:lnTo>
                <a:lnTo>
                  <a:pt x="464750" y="1883291"/>
                </a:lnTo>
                <a:lnTo>
                  <a:pt x="485853" y="1825751"/>
                </a:lnTo>
                <a:lnTo>
                  <a:pt x="507367" y="1768905"/>
                </a:lnTo>
                <a:lnTo>
                  <a:pt x="529285" y="1712759"/>
                </a:lnTo>
                <a:lnTo>
                  <a:pt x="551607" y="1657323"/>
                </a:lnTo>
                <a:lnTo>
                  <a:pt x="574328" y="1602607"/>
                </a:lnTo>
                <a:lnTo>
                  <a:pt x="597445" y="1548617"/>
                </a:lnTo>
                <a:lnTo>
                  <a:pt x="620954" y="1495366"/>
                </a:lnTo>
                <a:lnTo>
                  <a:pt x="644853" y="1442861"/>
                </a:lnTo>
                <a:lnTo>
                  <a:pt x="669138" y="1391112"/>
                </a:lnTo>
                <a:lnTo>
                  <a:pt x="693807" y="1340124"/>
                </a:lnTo>
                <a:lnTo>
                  <a:pt x="718857" y="1289913"/>
                </a:lnTo>
                <a:lnTo>
                  <a:pt x="744284" y="1240484"/>
                </a:lnTo>
                <a:lnTo>
                  <a:pt x="770087" y="1191845"/>
                </a:lnTo>
                <a:lnTo>
                  <a:pt x="796261" y="1144008"/>
                </a:lnTo>
                <a:lnTo>
                  <a:pt x="822807" y="1096980"/>
                </a:lnTo>
                <a:lnTo>
                  <a:pt x="849720" y="1050772"/>
                </a:lnTo>
                <a:lnTo>
                  <a:pt x="876999" y="1005392"/>
                </a:lnTo>
                <a:lnTo>
                  <a:pt x="904642" y="960849"/>
                </a:lnTo>
                <a:lnTo>
                  <a:pt x="932645" y="917154"/>
                </a:lnTo>
                <a:lnTo>
                  <a:pt x="961009" y="874315"/>
                </a:lnTo>
                <a:lnTo>
                  <a:pt x="989729" y="832343"/>
                </a:lnTo>
                <a:lnTo>
                  <a:pt x="1018807" y="791245"/>
                </a:lnTo>
                <a:lnTo>
                  <a:pt x="1048241" y="751034"/>
                </a:lnTo>
                <a:lnTo>
                  <a:pt x="1078026" y="711719"/>
                </a:lnTo>
                <a:lnTo>
                  <a:pt x="1108166" y="673308"/>
                </a:lnTo>
                <a:lnTo>
                  <a:pt x="1138657" y="635814"/>
                </a:lnTo>
                <a:lnTo>
                  <a:pt x="1169498" y="599246"/>
                </a:lnTo>
                <a:lnTo>
                  <a:pt x="1200691" y="563614"/>
                </a:lnTo>
                <a:lnTo>
                  <a:pt x="1232231" y="528934"/>
                </a:lnTo>
                <a:lnTo>
                  <a:pt x="1264121" y="495210"/>
                </a:lnTo>
                <a:lnTo>
                  <a:pt x="1296360" y="462459"/>
                </a:lnTo>
                <a:lnTo>
                  <a:pt x="1328947" y="430691"/>
                </a:lnTo>
                <a:lnTo>
                  <a:pt x="1361882" y="399919"/>
                </a:lnTo>
                <a:lnTo>
                  <a:pt x="1395164" y="370155"/>
                </a:lnTo>
                <a:lnTo>
                  <a:pt x="1428793" y="341413"/>
                </a:lnTo>
                <a:lnTo>
                  <a:pt x="1462769" y="313707"/>
                </a:lnTo>
                <a:lnTo>
                  <a:pt x="1497090" y="287052"/>
                </a:lnTo>
                <a:lnTo>
                  <a:pt x="1531756" y="261461"/>
                </a:lnTo>
                <a:lnTo>
                  <a:pt x="1566765" y="236950"/>
                </a:lnTo>
                <a:lnTo>
                  <a:pt x="1602118" y="213536"/>
                </a:lnTo>
                <a:lnTo>
                  <a:pt x="1637807" y="191236"/>
                </a:lnTo>
                <a:lnTo>
                  <a:pt x="1673833" y="170066"/>
                </a:lnTo>
                <a:lnTo>
                  <a:pt x="1710194" y="150042"/>
                </a:lnTo>
                <a:lnTo>
                  <a:pt x="1746882" y="131186"/>
                </a:lnTo>
                <a:lnTo>
                  <a:pt x="1783892" y="113514"/>
                </a:lnTo>
                <a:lnTo>
                  <a:pt x="1821220" y="97046"/>
                </a:lnTo>
                <a:lnTo>
                  <a:pt x="1858857" y="81800"/>
                </a:lnTo>
                <a:lnTo>
                  <a:pt x="1896793" y="67796"/>
                </a:lnTo>
                <a:lnTo>
                  <a:pt x="1935020" y="55053"/>
                </a:lnTo>
                <a:lnTo>
                  <a:pt x="1973526" y="43590"/>
                </a:lnTo>
                <a:lnTo>
                  <a:pt x="2012298" y="33425"/>
                </a:lnTo>
                <a:lnTo>
                  <a:pt x="2051322" y="24577"/>
                </a:lnTo>
                <a:lnTo>
                  <a:pt x="2090584" y="17061"/>
                </a:lnTo>
                <a:lnTo>
                  <a:pt x="2130066" y="10897"/>
                </a:lnTo>
                <a:lnTo>
                  <a:pt x="2169752" y="6097"/>
                </a:lnTo>
                <a:lnTo>
                  <a:pt x="2209623" y="2676"/>
                </a:lnTo>
                <a:close/>
              </a:path>
            </a:pathLst>
          </a:custGeom>
          <a:gradFill>
            <a:gsLst>
              <a:gs pos="43000">
                <a:srgbClr val="1665A5"/>
              </a:gs>
              <a:gs pos="91000">
                <a:srgbClr val="239DFF"/>
              </a:gs>
            </a:gsLst>
            <a:lin ang="5400000" scaled="1"/>
          </a:gradFill>
          <a:ln w="127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1EF43AD2-3976-BE74-5C60-681EFD986369}"/>
              </a:ext>
            </a:extLst>
          </p:cNvPr>
          <p:cNvSpPr/>
          <p:nvPr/>
        </p:nvSpPr>
        <p:spPr>
          <a:xfrm>
            <a:off x="3708696" y="4826927"/>
            <a:ext cx="1967697" cy="393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答辩人：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xxx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9AC9953C-E47A-2CF0-BF82-3B86AEAE3AEE}"/>
              </a:ext>
            </a:extLst>
          </p:cNvPr>
          <p:cNvSpPr/>
          <p:nvPr/>
        </p:nvSpPr>
        <p:spPr>
          <a:xfrm>
            <a:off x="867656" y="4852326"/>
            <a:ext cx="1967697" cy="393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指导</a:t>
            </a:r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教师：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xxx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1C3740E3-26B8-905C-F537-97B8C2883B49}"/>
              </a:ext>
            </a:extLst>
          </p:cNvPr>
          <p:cNvSpPr txBox="1"/>
          <p:nvPr/>
        </p:nvSpPr>
        <p:spPr>
          <a:xfrm>
            <a:off x="-535678" y="2312981"/>
            <a:ext cx="783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1D70BB"/>
                </a:solidFill>
                <a:latin typeface="+mj-ea"/>
                <a:ea typeface="+mj-ea"/>
              </a:rPr>
              <a:t>感谢您的观看</a:t>
            </a:r>
            <a:endParaRPr lang="en-US" altLang="zh-CN" sz="7200" dirty="0">
              <a:solidFill>
                <a:srgbClr val="C10000"/>
              </a:solidFill>
              <a:latin typeface="+mj-ea"/>
              <a:ea typeface="+mj-ea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7BA2FB5-D25A-67A8-AAB7-05534922F6D7}"/>
              </a:ext>
            </a:extLst>
          </p:cNvPr>
          <p:cNvSpPr txBox="1"/>
          <p:nvPr/>
        </p:nvSpPr>
        <p:spPr>
          <a:xfrm>
            <a:off x="974957" y="4239849"/>
            <a:ext cx="4812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D70BB"/>
                </a:solidFill>
                <a:ea typeface="+mj-ea"/>
              </a:rPr>
              <a:t>THANKS FOR YOUR WATCHING</a:t>
            </a:r>
          </a:p>
        </p:txBody>
      </p:sp>
    </p:spTree>
    <p:extLst>
      <p:ext uri="{BB962C8B-B14F-4D97-AF65-F5344CB8AC3E}">
        <p14:creationId xmlns:p14="http://schemas.microsoft.com/office/powerpoint/2010/main" val="246929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AE534-D5F5-BF45-1406-8728FF2A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AEE8D828-2003-E58F-14EC-BCAF123EE6E7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8D94BEE7-3CD7-EDEE-3B15-17749F0B0742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58319EF9-ECEE-2215-4012-CCD780A09883}"/>
              </a:ext>
            </a:extLst>
          </p:cNvPr>
          <p:cNvGrpSpPr/>
          <p:nvPr/>
        </p:nvGrpSpPr>
        <p:grpSpPr>
          <a:xfrm>
            <a:off x="-3704787" y="-386937"/>
            <a:ext cx="12095237" cy="7559523"/>
            <a:chOff x="-3254142" y="354671"/>
            <a:chExt cx="11371763" cy="7107351"/>
          </a:xfrm>
        </p:grpSpPr>
        <p:pic>
          <p:nvPicPr>
            <p:cNvPr id="840" name="Picture 839" descr="6674524721d8430fbfe30c9f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7CC60B-382C-FC7C-B72F-A61A7FD45405}"/>
              </a:ext>
            </a:extLst>
          </p:cNvPr>
          <p:cNvGrpSpPr/>
          <p:nvPr/>
        </p:nvGrpSpPr>
        <p:grpSpPr>
          <a:xfrm rot="10800000">
            <a:off x="48379" y="-1422400"/>
            <a:ext cx="12095237" cy="9607550"/>
            <a:chOff x="48383" y="-1422400"/>
            <a:chExt cx="12095237" cy="9607550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35307651-FFC9-F2F3-E214-D0A3B167B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" y="-304799"/>
              <a:ext cx="12095237" cy="7139642"/>
            </a:xfrm>
            <a:prstGeom prst="rect">
              <a:avLst/>
            </a:prstGeom>
          </p:spPr>
        </p:pic>
        <p:sp>
          <p:nvSpPr>
            <p:cNvPr id="831" name="淘宝-想搞设计PPT(倒卖必究)-831">
              <a:extLst>
                <a:ext uri="{FF2B5EF4-FFF2-40B4-BE49-F238E27FC236}">
                  <a16:creationId xmlns:a16="http://schemas.microsoft.com/office/drawing/2014/main" id="{C5733E18-C27D-194F-9909-6049C90F6C92}"/>
                </a:ext>
              </a:extLst>
            </p:cNvPr>
            <p:cNvSpPr/>
            <p:nvPr/>
          </p:nvSpPr>
          <p:spPr>
            <a:xfrm>
              <a:off x="7176367" y="-1422400"/>
              <a:ext cx="2287621" cy="9607550"/>
            </a:xfrm>
            <a:custGeom>
              <a:avLst/>
              <a:gdLst>
                <a:gd name="connsiteX0" fmla="*/ 2287621 w 2287621"/>
                <a:gd name="connsiteY0" fmla="*/ 0 h 9607550"/>
                <a:gd name="connsiteX1" fmla="*/ 2287621 w 2287621"/>
                <a:gd name="connsiteY1" fmla="*/ 254000 h 9607550"/>
                <a:gd name="connsiteX2" fmla="*/ 2222974 w 2287621"/>
                <a:gd name="connsiteY2" fmla="*/ 256324 h 9607550"/>
                <a:gd name="connsiteX3" fmla="*/ 2191955 w 2287621"/>
                <a:gd name="connsiteY3" fmla="*/ 259124 h 9607550"/>
                <a:gd name="connsiteX4" fmla="*/ 2161049 w 2287621"/>
                <a:gd name="connsiteY4" fmla="*/ 263000 h 9607550"/>
                <a:gd name="connsiteX5" fmla="*/ 2130245 w 2287621"/>
                <a:gd name="connsiteY5" fmla="*/ 267946 h 9607550"/>
                <a:gd name="connsiteX6" fmla="*/ 2099536 w 2287621"/>
                <a:gd name="connsiteY6" fmla="*/ 273959 h 9607550"/>
                <a:gd name="connsiteX7" fmla="*/ 2068913 w 2287621"/>
                <a:gd name="connsiteY7" fmla="*/ 281035 h 9607550"/>
                <a:gd name="connsiteX8" fmla="*/ 2038373 w 2287621"/>
                <a:gd name="connsiteY8" fmla="*/ 289172 h 9607550"/>
                <a:gd name="connsiteX9" fmla="*/ 2007910 w 2287621"/>
                <a:gd name="connsiteY9" fmla="*/ 298370 h 9607550"/>
                <a:gd name="connsiteX10" fmla="*/ 1977517 w 2287621"/>
                <a:gd name="connsiteY10" fmla="*/ 308627 h 9607550"/>
                <a:gd name="connsiteX11" fmla="*/ 1947194 w 2287621"/>
                <a:gd name="connsiteY11" fmla="*/ 319944 h 9607550"/>
                <a:gd name="connsiteX12" fmla="*/ 1916941 w 2287621"/>
                <a:gd name="connsiteY12" fmla="*/ 332319 h 9607550"/>
                <a:gd name="connsiteX13" fmla="*/ 1886757 w 2287621"/>
                <a:gd name="connsiteY13" fmla="*/ 345753 h 9607550"/>
                <a:gd name="connsiteX14" fmla="*/ 1856642 w 2287621"/>
                <a:gd name="connsiteY14" fmla="*/ 360246 h 9607550"/>
                <a:gd name="connsiteX15" fmla="*/ 1826599 w 2287621"/>
                <a:gd name="connsiteY15" fmla="*/ 375798 h 9607550"/>
                <a:gd name="connsiteX16" fmla="*/ 1796635 w 2287621"/>
                <a:gd name="connsiteY16" fmla="*/ 392407 h 9607550"/>
                <a:gd name="connsiteX17" fmla="*/ 1766751 w 2287621"/>
                <a:gd name="connsiteY17" fmla="*/ 410073 h 9607550"/>
                <a:gd name="connsiteX18" fmla="*/ 1736950 w 2287621"/>
                <a:gd name="connsiteY18" fmla="*/ 428794 h 9607550"/>
                <a:gd name="connsiteX19" fmla="*/ 1707244 w 2287621"/>
                <a:gd name="connsiteY19" fmla="*/ 448568 h 9607550"/>
                <a:gd name="connsiteX20" fmla="*/ 1677635 w 2287621"/>
                <a:gd name="connsiteY20" fmla="*/ 469392 h 9607550"/>
                <a:gd name="connsiteX21" fmla="*/ 1648133 w 2287621"/>
                <a:gd name="connsiteY21" fmla="*/ 491262 h 9607550"/>
                <a:gd name="connsiteX22" fmla="*/ 1618744 w 2287621"/>
                <a:gd name="connsiteY22" fmla="*/ 514177 h 9607550"/>
                <a:gd name="connsiteX23" fmla="*/ 1589475 w 2287621"/>
                <a:gd name="connsiteY23" fmla="*/ 538130 h 9607550"/>
                <a:gd name="connsiteX24" fmla="*/ 1560336 w 2287621"/>
                <a:gd name="connsiteY24" fmla="*/ 563117 h 9607550"/>
                <a:gd name="connsiteX25" fmla="*/ 1531335 w 2287621"/>
                <a:gd name="connsiteY25" fmla="*/ 589132 h 9607550"/>
                <a:gd name="connsiteX26" fmla="*/ 1502479 w 2287621"/>
                <a:gd name="connsiteY26" fmla="*/ 616170 h 9607550"/>
                <a:gd name="connsiteX27" fmla="*/ 1473779 w 2287621"/>
                <a:gd name="connsiteY27" fmla="*/ 644224 h 9607550"/>
                <a:gd name="connsiteX28" fmla="*/ 1445242 w 2287621"/>
                <a:gd name="connsiteY28" fmla="*/ 673287 h 9607550"/>
                <a:gd name="connsiteX29" fmla="*/ 1416877 w 2287621"/>
                <a:gd name="connsiteY29" fmla="*/ 703353 h 9607550"/>
                <a:gd name="connsiteX30" fmla="*/ 1388689 w 2287621"/>
                <a:gd name="connsiteY30" fmla="*/ 734414 h 9607550"/>
                <a:gd name="connsiteX31" fmla="*/ 1360693 w 2287621"/>
                <a:gd name="connsiteY31" fmla="*/ 766460 h 9607550"/>
                <a:gd name="connsiteX32" fmla="*/ 1332893 w 2287621"/>
                <a:gd name="connsiteY32" fmla="*/ 799485 h 9607550"/>
                <a:gd name="connsiteX33" fmla="*/ 1305297 w 2287621"/>
                <a:gd name="connsiteY33" fmla="*/ 833480 h 9607550"/>
                <a:gd name="connsiteX34" fmla="*/ 1277916 w 2287621"/>
                <a:gd name="connsiteY34" fmla="*/ 868436 h 9607550"/>
                <a:gd name="connsiteX35" fmla="*/ 1250754 w 2287621"/>
                <a:gd name="connsiteY35" fmla="*/ 904345 h 9607550"/>
                <a:gd name="connsiteX36" fmla="*/ 1223821 w 2287621"/>
                <a:gd name="connsiteY36" fmla="*/ 941197 h 9607550"/>
                <a:gd name="connsiteX37" fmla="*/ 1197126 w 2287621"/>
                <a:gd name="connsiteY37" fmla="*/ 978981 h 9607550"/>
                <a:gd name="connsiteX38" fmla="*/ 1170673 w 2287621"/>
                <a:gd name="connsiteY38" fmla="*/ 1017691 h 9607550"/>
                <a:gd name="connsiteX39" fmla="*/ 1144473 w 2287621"/>
                <a:gd name="connsiteY39" fmla="*/ 1057316 h 9607550"/>
                <a:gd name="connsiteX40" fmla="*/ 1118529 w 2287621"/>
                <a:gd name="connsiteY40" fmla="*/ 1097846 h 9607550"/>
                <a:gd name="connsiteX41" fmla="*/ 1092853 w 2287621"/>
                <a:gd name="connsiteY41" fmla="*/ 1139270 h 9607550"/>
                <a:gd name="connsiteX42" fmla="*/ 1067448 w 2287621"/>
                <a:gd name="connsiteY42" fmla="*/ 1181580 h 9607550"/>
                <a:gd name="connsiteX43" fmla="*/ 1042322 w 2287621"/>
                <a:gd name="connsiteY43" fmla="*/ 1224766 h 9607550"/>
                <a:gd name="connsiteX44" fmla="*/ 1017483 w 2287621"/>
                <a:gd name="connsiteY44" fmla="*/ 1268816 h 9607550"/>
                <a:gd name="connsiteX45" fmla="*/ 992935 w 2287621"/>
                <a:gd name="connsiteY45" fmla="*/ 1313723 h 9607550"/>
                <a:gd name="connsiteX46" fmla="*/ 968689 w 2287621"/>
                <a:gd name="connsiteY46" fmla="*/ 1359474 h 9607550"/>
                <a:gd name="connsiteX47" fmla="*/ 944745 w 2287621"/>
                <a:gd name="connsiteY47" fmla="*/ 1406062 h 9607550"/>
                <a:gd name="connsiteX48" fmla="*/ 921113 w 2287621"/>
                <a:gd name="connsiteY48" fmla="*/ 1453475 h 9607550"/>
                <a:gd name="connsiteX49" fmla="*/ 897800 w 2287621"/>
                <a:gd name="connsiteY49" fmla="*/ 1501699 h 9607550"/>
                <a:gd name="connsiteX50" fmla="*/ 874809 w 2287621"/>
                <a:gd name="connsiteY50" fmla="*/ 1550732 h 9607550"/>
                <a:gd name="connsiteX51" fmla="*/ 852148 w 2287621"/>
                <a:gd name="connsiteY51" fmla="*/ 1600558 h 9607550"/>
                <a:gd name="connsiteX52" fmla="*/ 829821 w 2287621"/>
                <a:gd name="connsiteY52" fmla="*/ 1651169 h 9607550"/>
                <a:gd name="connsiteX53" fmla="*/ 807837 w 2287621"/>
                <a:gd name="connsiteY53" fmla="*/ 1702552 h 9607550"/>
                <a:gd name="connsiteX54" fmla="*/ 786199 w 2287621"/>
                <a:gd name="connsiteY54" fmla="*/ 1754700 h 9607550"/>
                <a:gd name="connsiteX55" fmla="*/ 764914 w 2287621"/>
                <a:gd name="connsiteY55" fmla="*/ 1807602 h 9607550"/>
                <a:gd name="connsiteX56" fmla="*/ 743986 w 2287621"/>
                <a:gd name="connsiteY56" fmla="*/ 1861248 h 9607550"/>
                <a:gd name="connsiteX57" fmla="*/ 723422 w 2287621"/>
                <a:gd name="connsiteY57" fmla="*/ 1915626 h 9607550"/>
                <a:gd name="connsiteX58" fmla="*/ 703227 w 2287621"/>
                <a:gd name="connsiteY58" fmla="*/ 1970726 h 9607550"/>
                <a:gd name="connsiteX59" fmla="*/ 683405 w 2287621"/>
                <a:gd name="connsiteY59" fmla="*/ 2026541 h 9607550"/>
                <a:gd name="connsiteX60" fmla="*/ 663963 w 2287621"/>
                <a:gd name="connsiteY60" fmla="*/ 2083057 h 9607550"/>
                <a:gd name="connsiteX61" fmla="*/ 644905 w 2287621"/>
                <a:gd name="connsiteY61" fmla="*/ 2140267 h 9607550"/>
                <a:gd name="connsiteX62" fmla="*/ 626238 w 2287621"/>
                <a:gd name="connsiteY62" fmla="*/ 2198159 h 9607550"/>
                <a:gd name="connsiteX63" fmla="*/ 607965 w 2287621"/>
                <a:gd name="connsiteY63" fmla="*/ 2256723 h 9607550"/>
                <a:gd name="connsiteX64" fmla="*/ 590093 w 2287621"/>
                <a:gd name="connsiteY64" fmla="*/ 2315948 h 9607550"/>
                <a:gd name="connsiteX65" fmla="*/ 572625 w 2287621"/>
                <a:gd name="connsiteY65" fmla="*/ 2375826 h 9607550"/>
                <a:gd name="connsiteX66" fmla="*/ 555569 w 2287621"/>
                <a:gd name="connsiteY66" fmla="*/ 2436345 h 9607550"/>
                <a:gd name="connsiteX67" fmla="*/ 538927 w 2287621"/>
                <a:gd name="connsiteY67" fmla="*/ 2497495 h 9607550"/>
                <a:gd name="connsiteX68" fmla="*/ 522706 w 2287621"/>
                <a:gd name="connsiteY68" fmla="*/ 2559268 h 9607550"/>
                <a:gd name="connsiteX69" fmla="*/ 506909 w 2287621"/>
                <a:gd name="connsiteY69" fmla="*/ 2621652 h 9607550"/>
                <a:gd name="connsiteX70" fmla="*/ 491543 w 2287621"/>
                <a:gd name="connsiteY70" fmla="*/ 2684637 h 9607550"/>
                <a:gd name="connsiteX71" fmla="*/ 476613 w 2287621"/>
                <a:gd name="connsiteY71" fmla="*/ 2748213 h 9607550"/>
                <a:gd name="connsiteX72" fmla="*/ 462120 w 2287621"/>
                <a:gd name="connsiteY72" fmla="*/ 2812372 h 9607550"/>
                <a:gd name="connsiteX73" fmla="*/ 448074 w 2287621"/>
                <a:gd name="connsiteY73" fmla="*/ 2877101 h 9607550"/>
                <a:gd name="connsiteX74" fmla="*/ 434476 w 2287621"/>
                <a:gd name="connsiteY74" fmla="*/ 2942391 h 9607550"/>
                <a:gd name="connsiteX75" fmla="*/ 421334 w 2287621"/>
                <a:gd name="connsiteY75" fmla="*/ 3008231 h 9607550"/>
                <a:gd name="connsiteX76" fmla="*/ 408649 w 2287621"/>
                <a:gd name="connsiteY76" fmla="*/ 3074615 h 9607550"/>
                <a:gd name="connsiteX77" fmla="*/ 396428 w 2287621"/>
                <a:gd name="connsiteY77" fmla="*/ 3141528 h 9607550"/>
                <a:gd name="connsiteX78" fmla="*/ 384677 w 2287621"/>
                <a:gd name="connsiteY78" fmla="*/ 3208962 h 9607550"/>
                <a:gd name="connsiteX79" fmla="*/ 373398 w 2287621"/>
                <a:gd name="connsiteY79" fmla="*/ 3276909 h 9607550"/>
                <a:gd name="connsiteX80" fmla="*/ 362596 w 2287621"/>
                <a:gd name="connsiteY80" fmla="*/ 3345356 h 9607550"/>
                <a:gd name="connsiteX81" fmla="*/ 352277 w 2287621"/>
                <a:gd name="connsiteY81" fmla="*/ 3414294 h 9607550"/>
                <a:gd name="connsiteX82" fmla="*/ 342446 w 2287621"/>
                <a:gd name="connsiteY82" fmla="*/ 3483713 h 9607550"/>
                <a:gd name="connsiteX83" fmla="*/ 333106 w 2287621"/>
                <a:gd name="connsiteY83" fmla="*/ 3553603 h 9607550"/>
                <a:gd name="connsiteX84" fmla="*/ 324263 w 2287621"/>
                <a:gd name="connsiteY84" fmla="*/ 3623956 h 9607550"/>
                <a:gd name="connsiteX85" fmla="*/ 315919 w 2287621"/>
                <a:gd name="connsiteY85" fmla="*/ 3694761 h 9607550"/>
                <a:gd name="connsiteX86" fmla="*/ 308083 w 2287621"/>
                <a:gd name="connsiteY86" fmla="*/ 3766004 h 9607550"/>
                <a:gd name="connsiteX87" fmla="*/ 300757 w 2287621"/>
                <a:gd name="connsiteY87" fmla="*/ 3837681 h 9607550"/>
                <a:gd name="connsiteX88" fmla="*/ 293945 w 2287621"/>
                <a:gd name="connsiteY88" fmla="*/ 3909779 h 9607550"/>
                <a:gd name="connsiteX89" fmla="*/ 287651 w 2287621"/>
                <a:gd name="connsiteY89" fmla="*/ 3982290 h 9607550"/>
                <a:gd name="connsiteX90" fmla="*/ 281883 w 2287621"/>
                <a:gd name="connsiteY90" fmla="*/ 4055201 h 9607550"/>
                <a:gd name="connsiteX91" fmla="*/ 276642 w 2287621"/>
                <a:gd name="connsiteY91" fmla="*/ 4128505 h 9607550"/>
                <a:gd name="connsiteX92" fmla="*/ 271934 w 2287621"/>
                <a:gd name="connsiteY92" fmla="*/ 4202191 h 9607550"/>
                <a:gd name="connsiteX93" fmla="*/ 267764 w 2287621"/>
                <a:gd name="connsiteY93" fmla="*/ 4276249 h 9607550"/>
                <a:gd name="connsiteX94" fmla="*/ 264136 w 2287621"/>
                <a:gd name="connsiteY94" fmla="*/ 4350670 h 9607550"/>
                <a:gd name="connsiteX95" fmla="*/ 261054 w 2287621"/>
                <a:gd name="connsiteY95" fmla="*/ 4425442 h 9607550"/>
                <a:gd name="connsiteX96" fmla="*/ 258524 w 2287621"/>
                <a:gd name="connsiteY96" fmla="*/ 4500558 h 9607550"/>
                <a:gd name="connsiteX97" fmla="*/ 256549 w 2287621"/>
                <a:gd name="connsiteY97" fmla="*/ 4576006 h 9607550"/>
                <a:gd name="connsiteX98" fmla="*/ 255132 w 2287621"/>
                <a:gd name="connsiteY98" fmla="*/ 4651778 h 9607550"/>
                <a:gd name="connsiteX99" fmla="*/ 254281 w 2287621"/>
                <a:gd name="connsiteY99" fmla="*/ 4727863 h 9607550"/>
                <a:gd name="connsiteX100" fmla="*/ 254000 w 2287621"/>
                <a:gd name="connsiteY100" fmla="*/ 4803775 h 9607550"/>
                <a:gd name="connsiteX101" fmla="*/ 255147 w 2287621"/>
                <a:gd name="connsiteY101" fmla="*/ 4956728 h 9607550"/>
                <a:gd name="connsiteX102" fmla="*/ 256569 w 2287621"/>
                <a:gd name="connsiteY102" fmla="*/ 5032499 h 9607550"/>
                <a:gd name="connsiteX103" fmla="*/ 258552 w 2287621"/>
                <a:gd name="connsiteY103" fmla="*/ 5107949 h 9607550"/>
                <a:gd name="connsiteX104" fmla="*/ 261090 w 2287621"/>
                <a:gd name="connsiteY104" fmla="*/ 5183066 h 9607550"/>
                <a:gd name="connsiteX105" fmla="*/ 264180 w 2287621"/>
                <a:gd name="connsiteY105" fmla="*/ 5257838 h 9607550"/>
                <a:gd name="connsiteX106" fmla="*/ 267814 w 2287621"/>
                <a:gd name="connsiteY106" fmla="*/ 5332262 h 9607550"/>
                <a:gd name="connsiteX107" fmla="*/ 271992 w 2287621"/>
                <a:gd name="connsiteY107" fmla="*/ 5406321 h 9607550"/>
                <a:gd name="connsiteX108" fmla="*/ 276707 w 2287621"/>
                <a:gd name="connsiteY108" fmla="*/ 5480008 h 9607550"/>
                <a:gd name="connsiteX109" fmla="*/ 281955 w 2287621"/>
                <a:gd name="connsiteY109" fmla="*/ 5553314 h 9607550"/>
                <a:gd name="connsiteX110" fmla="*/ 287732 w 2287621"/>
                <a:gd name="connsiteY110" fmla="*/ 5626228 h 9607550"/>
                <a:gd name="connsiteX111" fmla="*/ 294032 w 2287621"/>
                <a:gd name="connsiteY111" fmla="*/ 5698741 h 9607550"/>
                <a:gd name="connsiteX112" fmla="*/ 300852 w 2287621"/>
                <a:gd name="connsiteY112" fmla="*/ 5770841 h 9607550"/>
                <a:gd name="connsiteX113" fmla="*/ 308186 w 2287621"/>
                <a:gd name="connsiteY113" fmla="*/ 5842521 h 9607550"/>
                <a:gd name="connsiteX114" fmla="*/ 316032 w 2287621"/>
                <a:gd name="connsiteY114" fmla="*/ 5913769 h 9607550"/>
                <a:gd name="connsiteX115" fmla="*/ 324382 w 2287621"/>
                <a:gd name="connsiteY115" fmla="*/ 5984577 h 9607550"/>
                <a:gd name="connsiteX116" fmla="*/ 333234 w 2287621"/>
                <a:gd name="connsiteY116" fmla="*/ 6054931 h 9607550"/>
                <a:gd name="connsiteX117" fmla="*/ 342582 w 2287621"/>
                <a:gd name="connsiteY117" fmla="*/ 6124828 h 9607550"/>
                <a:gd name="connsiteX118" fmla="*/ 352423 w 2287621"/>
                <a:gd name="connsiteY118" fmla="*/ 6194251 h 9607550"/>
                <a:gd name="connsiteX119" fmla="*/ 362750 w 2287621"/>
                <a:gd name="connsiteY119" fmla="*/ 6263193 h 9607550"/>
                <a:gd name="connsiteX120" fmla="*/ 373560 w 2287621"/>
                <a:gd name="connsiteY120" fmla="*/ 6331647 h 9607550"/>
                <a:gd name="connsiteX121" fmla="*/ 384848 w 2287621"/>
                <a:gd name="connsiteY121" fmla="*/ 6399597 h 9607550"/>
                <a:gd name="connsiteX122" fmla="*/ 396610 w 2287621"/>
                <a:gd name="connsiteY122" fmla="*/ 6467037 h 9607550"/>
                <a:gd name="connsiteX123" fmla="*/ 408840 w 2287621"/>
                <a:gd name="connsiteY123" fmla="*/ 6533958 h 9607550"/>
                <a:gd name="connsiteX124" fmla="*/ 421535 w 2287621"/>
                <a:gd name="connsiteY124" fmla="*/ 6600346 h 9607550"/>
                <a:gd name="connsiteX125" fmla="*/ 434688 w 2287621"/>
                <a:gd name="connsiteY125" fmla="*/ 6666194 h 9607550"/>
                <a:gd name="connsiteX126" fmla="*/ 448296 w 2287621"/>
                <a:gd name="connsiteY126" fmla="*/ 6731492 h 9607550"/>
                <a:gd name="connsiteX127" fmla="*/ 462354 w 2287621"/>
                <a:gd name="connsiteY127" fmla="*/ 6796228 h 9607550"/>
                <a:gd name="connsiteX128" fmla="*/ 476856 w 2287621"/>
                <a:gd name="connsiteY128" fmla="*/ 6860395 h 9607550"/>
                <a:gd name="connsiteX129" fmla="*/ 491799 w 2287621"/>
                <a:gd name="connsiteY129" fmla="*/ 6923980 h 9607550"/>
                <a:gd name="connsiteX130" fmla="*/ 507177 w 2287621"/>
                <a:gd name="connsiteY130" fmla="*/ 6986974 h 9607550"/>
                <a:gd name="connsiteX131" fmla="*/ 522986 w 2287621"/>
                <a:gd name="connsiteY131" fmla="*/ 7049367 h 9607550"/>
                <a:gd name="connsiteX132" fmla="*/ 539220 w 2287621"/>
                <a:gd name="connsiteY132" fmla="*/ 7111149 h 9607550"/>
                <a:gd name="connsiteX133" fmla="*/ 555875 w 2287621"/>
                <a:gd name="connsiteY133" fmla="*/ 7172311 h 9607550"/>
                <a:gd name="connsiteX134" fmla="*/ 572946 w 2287621"/>
                <a:gd name="connsiteY134" fmla="*/ 7232840 h 9607550"/>
                <a:gd name="connsiteX135" fmla="*/ 590427 w 2287621"/>
                <a:gd name="connsiteY135" fmla="*/ 7292729 h 9607550"/>
                <a:gd name="connsiteX136" fmla="*/ 608315 w 2287621"/>
                <a:gd name="connsiteY136" fmla="*/ 7351967 h 9607550"/>
                <a:gd name="connsiteX137" fmla="*/ 626603 w 2287621"/>
                <a:gd name="connsiteY137" fmla="*/ 7410543 h 9607550"/>
                <a:gd name="connsiteX138" fmla="*/ 645287 w 2287621"/>
                <a:gd name="connsiteY138" fmla="*/ 7468446 h 9607550"/>
                <a:gd name="connsiteX139" fmla="*/ 664362 w 2287621"/>
                <a:gd name="connsiteY139" fmla="*/ 7525670 h 9607550"/>
                <a:gd name="connsiteX140" fmla="*/ 683822 w 2287621"/>
                <a:gd name="connsiteY140" fmla="*/ 7582200 h 9607550"/>
                <a:gd name="connsiteX141" fmla="*/ 703662 w 2287621"/>
                <a:gd name="connsiteY141" fmla="*/ 7638029 h 9607550"/>
                <a:gd name="connsiteX142" fmla="*/ 723877 w 2287621"/>
                <a:gd name="connsiteY142" fmla="*/ 7693146 h 9607550"/>
                <a:gd name="connsiteX143" fmla="*/ 744461 w 2287621"/>
                <a:gd name="connsiteY143" fmla="*/ 7747538 h 9607550"/>
                <a:gd name="connsiteX144" fmla="*/ 765410 w 2287621"/>
                <a:gd name="connsiteY144" fmla="*/ 7801200 h 9607550"/>
                <a:gd name="connsiteX145" fmla="*/ 786718 w 2287621"/>
                <a:gd name="connsiteY145" fmla="*/ 7854119 h 9607550"/>
                <a:gd name="connsiteX146" fmla="*/ 808379 w 2287621"/>
                <a:gd name="connsiteY146" fmla="*/ 7906284 h 9607550"/>
                <a:gd name="connsiteX147" fmla="*/ 830389 w 2287621"/>
                <a:gd name="connsiteY147" fmla="*/ 7957686 h 9607550"/>
                <a:gd name="connsiteX148" fmla="*/ 852740 w 2287621"/>
                <a:gd name="connsiteY148" fmla="*/ 8008314 h 9607550"/>
                <a:gd name="connsiteX149" fmla="*/ 875429 w 2287621"/>
                <a:gd name="connsiteY149" fmla="*/ 8058159 h 9607550"/>
                <a:gd name="connsiteX150" fmla="*/ 898448 w 2287621"/>
                <a:gd name="connsiteY150" fmla="*/ 8107211 h 9607550"/>
                <a:gd name="connsiteX151" fmla="*/ 921792 w 2287621"/>
                <a:gd name="connsiteY151" fmla="*/ 8155457 h 9607550"/>
                <a:gd name="connsiteX152" fmla="*/ 945455 w 2287621"/>
                <a:gd name="connsiteY152" fmla="*/ 8202892 h 9607550"/>
                <a:gd name="connsiteX153" fmla="*/ 969431 w 2287621"/>
                <a:gd name="connsiteY153" fmla="*/ 8249498 h 9607550"/>
                <a:gd name="connsiteX154" fmla="*/ 993714 w 2287621"/>
                <a:gd name="connsiteY154" fmla="*/ 8295271 h 9607550"/>
                <a:gd name="connsiteX155" fmla="*/ 1018299 w 2287621"/>
                <a:gd name="connsiteY155" fmla="*/ 8340203 h 9607550"/>
                <a:gd name="connsiteX156" fmla="*/ 1043176 w 2287621"/>
                <a:gd name="connsiteY156" fmla="*/ 8384274 h 9607550"/>
                <a:gd name="connsiteX157" fmla="*/ 1068342 w 2287621"/>
                <a:gd name="connsiteY157" fmla="*/ 8427482 h 9607550"/>
                <a:gd name="connsiteX158" fmla="*/ 1093791 w 2287621"/>
                <a:gd name="connsiteY158" fmla="*/ 8469818 h 9607550"/>
                <a:gd name="connsiteX159" fmla="*/ 1119513 w 2287621"/>
                <a:gd name="connsiteY159" fmla="*/ 8511265 h 9607550"/>
                <a:gd name="connsiteX160" fmla="*/ 1145503 w 2287621"/>
                <a:gd name="connsiteY160" fmla="*/ 8551818 h 9607550"/>
                <a:gd name="connsiteX161" fmla="*/ 1171755 w 2287621"/>
                <a:gd name="connsiteY161" fmla="*/ 8591467 h 9607550"/>
                <a:gd name="connsiteX162" fmla="*/ 1198262 w 2287621"/>
                <a:gd name="connsiteY162" fmla="*/ 8630203 h 9607550"/>
                <a:gd name="connsiteX163" fmla="*/ 1225013 w 2287621"/>
                <a:gd name="connsiteY163" fmla="*/ 8668010 h 9607550"/>
                <a:gd name="connsiteX164" fmla="*/ 1252005 w 2287621"/>
                <a:gd name="connsiteY164" fmla="*/ 8704886 h 9607550"/>
                <a:gd name="connsiteX165" fmla="*/ 1279229 w 2287621"/>
                <a:gd name="connsiteY165" fmla="*/ 8740818 h 9607550"/>
                <a:gd name="connsiteX166" fmla="*/ 1306677 w 2287621"/>
                <a:gd name="connsiteY166" fmla="*/ 8775797 h 9607550"/>
                <a:gd name="connsiteX167" fmla="*/ 1334342 w 2287621"/>
                <a:gd name="connsiteY167" fmla="*/ 8809818 h 9607550"/>
                <a:gd name="connsiteX168" fmla="*/ 1362214 w 2287621"/>
                <a:gd name="connsiteY168" fmla="*/ 8842862 h 9607550"/>
                <a:gd name="connsiteX169" fmla="*/ 1390289 w 2287621"/>
                <a:gd name="connsiteY169" fmla="*/ 8874930 h 9607550"/>
                <a:gd name="connsiteX170" fmla="*/ 1418556 w 2287621"/>
                <a:gd name="connsiteY170" fmla="*/ 8906011 h 9607550"/>
                <a:gd name="connsiteX171" fmla="*/ 1447004 w 2287621"/>
                <a:gd name="connsiteY171" fmla="*/ 8936090 h 9607550"/>
                <a:gd name="connsiteX172" fmla="*/ 1475631 w 2287621"/>
                <a:gd name="connsiteY172" fmla="*/ 8965171 h 9607550"/>
                <a:gd name="connsiteX173" fmla="*/ 1504425 w 2287621"/>
                <a:gd name="connsiteY173" fmla="*/ 8993239 h 9607550"/>
                <a:gd name="connsiteX174" fmla="*/ 1533377 w 2287621"/>
                <a:gd name="connsiteY174" fmla="*/ 9020287 h 9607550"/>
                <a:gd name="connsiteX175" fmla="*/ 1562479 w 2287621"/>
                <a:gd name="connsiteY175" fmla="*/ 9046310 h 9607550"/>
                <a:gd name="connsiteX176" fmla="*/ 1591721 w 2287621"/>
                <a:gd name="connsiteY176" fmla="*/ 9071299 h 9607550"/>
                <a:gd name="connsiteX177" fmla="*/ 1621099 w 2287621"/>
                <a:gd name="connsiteY177" fmla="*/ 9095251 h 9607550"/>
                <a:gd name="connsiteX178" fmla="*/ 1650600 w 2287621"/>
                <a:gd name="connsiteY178" fmla="*/ 9118158 h 9607550"/>
                <a:gd name="connsiteX179" fmla="*/ 1680220 w 2287621"/>
                <a:gd name="connsiteY179" fmla="*/ 9140020 h 9607550"/>
                <a:gd name="connsiteX180" fmla="*/ 1709945 w 2287621"/>
                <a:gd name="connsiteY180" fmla="*/ 9160826 h 9607550"/>
                <a:gd name="connsiteX181" fmla="*/ 1739775 w 2287621"/>
                <a:gd name="connsiteY181" fmla="*/ 9180578 h 9607550"/>
                <a:gd name="connsiteX182" fmla="*/ 1769696 w 2287621"/>
                <a:gd name="connsiteY182" fmla="*/ 9199266 h 9607550"/>
                <a:gd name="connsiteX183" fmla="*/ 1799708 w 2287621"/>
                <a:gd name="connsiteY183" fmla="*/ 9216896 h 9607550"/>
                <a:gd name="connsiteX184" fmla="*/ 1829799 w 2287621"/>
                <a:gd name="connsiteY184" fmla="*/ 9233459 h 9607550"/>
                <a:gd name="connsiteX185" fmla="*/ 1859968 w 2287621"/>
                <a:gd name="connsiteY185" fmla="*/ 9248958 h 9607550"/>
                <a:gd name="connsiteX186" fmla="*/ 1890205 w 2287621"/>
                <a:gd name="connsiteY186" fmla="*/ 9263386 h 9607550"/>
                <a:gd name="connsiteX187" fmla="*/ 1920516 w 2287621"/>
                <a:gd name="connsiteY187" fmla="*/ 9276749 h 9607550"/>
                <a:gd name="connsiteX188" fmla="*/ 1950887 w 2287621"/>
                <a:gd name="connsiteY188" fmla="*/ 9289042 h 9607550"/>
                <a:gd name="connsiteX189" fmla="*/ 1981326 w 2287621"/>
                <a:gd name="connsiteY189" fmla="*/ 9300267 h 9607550"/>
                <a:gd name="connsiteX190" fmla="*/ 2011828 w 2287621"/>
                <a:gd name="connsiteY190" fmla="*/ 9310423 h 9607550"/>
                <a:gd name="connsiteX191" fmla="*/ 2042395 w 2287621"/>
                <a:gd name="connsiteY191" fmla="*/ 9319511 h 9607550"/>
                <a:gd name="connsiteX192" fmla="*/ 2073032 w 2287621"/>
                <a:gd name="connsiteY192" fmla="*/ 9327530 h 9607550"/>
                <a:gd name="connsiteX193" fmla="*/ 2103739 w 2287621"/>
                <a:gd name="connsiteY193" fmla="*/ 9334478 h 9607550"/>
                <a:gd name="connsiteX194" fmla="*/ 2134521 w 2287621"/>
                <a:gd name="connsiteY194" fmla="*/ 9340355 h 9607550"/>
                <a:gd name="connsiteX195" fmla="*/ 2165392 w 2287621"/>
                <a:gd name="connsiteY195" fmla="*/ 9345161 h 9607550"/>
                <a:gd name="connsiteX196" fmla="*/ 2196347 w 2287621"/>
                <a:gd name="connsiteY196" fmla="*/ 9348888 h 9607550"/>
                <a:gd name="connsiteX197" fmla="*/ 2227401 w 2287621"/>
                <a:gd name="connsiteY197" fmla="*/ 9351536 h 9607550"/>
                <a:gd name="connsiteX198" fmla="*/ 2258567 w 2287621"/>
                <a:gd name="connsiteY198" fmla="*/ 9353100 h 9607550"/>
                <a:gd name="connsiteX199" fmla="*/ 2287621 w 2287621"/>
                <a:gd name="connsiteY199" fmla="*/ 9353550 h 9607550"/>
                <a:gd name="connsiteX200" fmla="*/ 2287621 w 2287621"/>
                <a:gd name="connsiteY200" fmla="*/ 9607550 h 9607550"/>
                <a:gd name="connsiteX201" fmla="*/ 2245215 w 2287621"/>
                <a:gd name="connsiteY201" fmla="*/ 9606748 h 9607550"/>
                <a:gd name="connsiteX202" fmla="*/ 2205201 w 2287621"/>
                <a:gd name="connsiteY202" fmla="*/ 9604564 h 9607550"/>
                <a:gd name="connsiteX203" fmla="*/ 2165365 w 2287621"/>
                <a:gd name="connsiteY203" fmla="*/ 9600992 h 9607550"/>
                <a:gd name="connsiteX204" fmla="*/ 2125727 w 2287621"/>
                <a:gd name="connsiteY204" fmla="*/ 9596045 h 9607550"/>
                <a:gd name="connsiteX205" fmla="*/ 2086311 w 2287621"/>
                <a:gd name="connsiteY205" fmla="*/ 9589738 h 9607550"/>
                <a:gd name="connsiteX206" fmla="*/ 2047124 w 2287621"/>
                <a:gd name="connsiteY206" fmla="*/ 9582088 h 9607550"/>
                <a:gd name="connsiteX207" fmla="*/ 2008183 w 2287621"/>
                <a:gd name="connsiteY207" fmla="*/ 9573112 h 9607550"/>
                <a:gd name="connsiteX208" fmla="*/ 1969508 w 2287621"/>
                <a:gd name="connsiteY208" fmla="*/ 9562828 h 9607550"/>
                <a:gd name="connsiteX209" fmla="*/ 1931104 w 2287621"/>
                <a:gd name="connsiteY209" fmla="*/ 9551255 h 9607550"/>
                <a:gd name="connsiteX210" fmla="*/ 1892987 w 2287621"/>
                <a:gd name="connsiteY210" fmla="*/ 9538411 h 9607550"/>
                <a:gd name="connsiteX211" fmla="*/ 1855167 w 2287621"/>
                <a:gd name="connsiteY211" fmla="*/ 9524316 h 9607550"/>
                <a:gd name="connsiteX212" fmla="*/ 1817649 w 2287621"/>
                <a:gd name="connsiteY212" fmla="*/ 9508988 h 9607550"/>
                <a:gd name="connsiteX213" fmla="*/ 1780449 w 2287621"/>
                <a:gd name="connsiteY213" fmla="*/ 9492448 h 9607550"/>
                <a:gd name="connsiteX214" fmla="*/ 1743559 w 2287621"/>
                <a:gd name="connsiteY214" fmla="*/ 9474712 h 9607550"/>
                <a:gd name="connsiteX215" fmla="*/ 1706999 w 2287621"/>
                <a:gd name="connsiteY215" fmla="*/ 9455802 h 9607550"/>
                <a:gd name="connsiteX216" fmla="*/ 1670764 w 2287621"/>
                <a:gd name="connsiteY216" fmla="*/ 9435733 h 9607550"/>
                <a:gd name="connsiteX217" fmla="*/ 1634865 w 2287621"/>
                <a:gd name="connsiteY217" fmla="*/ 9414526 h 9607550"/>
                <a:gd name="connsiteX218" fmla="*/ 1599295 w 2287621"/>
                <a:gd name="connsiteY218" fmla="*/ 9392194 h 9607550"/>
                <a:gd name="connsiteX219" fmla="*/ 1564067 w 2287621"/>
                <a:gd name="connsiteY219" fmla="*/ 9368758 h 9607550"/>
                <a:gd name="connsiteX220" fmla="*/ 1529175 w 2287621"/>
                <a:gd name="connsiteY220" fmla="*/ 9344230 h 9607550"/>
                <a:gd name="connsiteX221" fmla="*/ 1494626 w 2287621"/>
                <a:gd name="connsiteY221" fmla="*/ 9318630 h 9607550"/>
                <a:gd name="connsiteX222" fmla="*/ 1460417 w 2287621"/>
                <a:gd name="connsiteY222" fmla="*/ 9291968 h 9607550"/>
                <a:gd name="connsiteX223" fmla="*/ 1426550 w 2287621"/>
                <a:gd name="connsiteY223" fmla="*/ 9264261 h 9607550"/>
                <a:gd name="connsiteX224" fmla="*/ 1393024 w 2287621"/>
                <a:gd name="connsiteY224" fmla="*/ 9235522 h 9607550"/>
                <a:gd name="connsiteX225" fmla="*/ 1359843 w 2287621"/>
                <a:gd name="connsiteY225" fmla="*/ 9205765 h 9607550"/>
                <a:gd name="connsiteX226" fmla="*/ 1327005 w 2287621"/>
                <a:gd name="connsiteY226" fmla="*/ 9175003 h 9607550"/>
                <a:gd name="connsiteX227" fmla="*/ 1294511 w 2287621"/>
                <a:gd name="connsiteY227" fmla="*/ 9143248 h 9607550"/>
                <a:gd name="connsiteX228" fmla="*/ 1262362 w 2287621"/>
                <a:gd name="connsiteY228" fmla="*/ 9110514 h 9607550"/>
                <a:gd name="connsiteX229" fmla="*/ 1230553 w 2287621"/>
                <a:gd name="connsiteY229" fmla="*/ 9076806 h 9607550"/>
                <a:gd name="connsiteX230" fmla="*/ 1199094 w 2287621"/>
                <a:gd name="connsiteY230" fmla="*/ 9042144 h 9607550"/>
                <a:gd name="connsiteX231" fmla="*/ 1167980 w 2287621"/>
                <a:gd name="connsiteY231" fmla="*/ 9006536 h 9607550"/>
                <a:gd name="connsiteX232" fmla="*/ 1137209 w 2287621"/>
                <a:gd name="connsiteY232" fmla="*/ 8969987 h 9607550"/>
                <a:gd name="connsiteX233" fmla="*/ 1106790 w 2287621"/>
                <a:gd name="connsiteY233" fmla="*/ 8932518 h 9607550"/>
                <a:gd name="connsiteX234" fmla="*/ 1076716 w 2287621"/>
                <a:gd name="connsiteY234" fmla="*/ 8894130 h 9607550"/>
                <a:gd name="connsiteX235" fmla="*/ 1046991 w 2287621"/>
                <a:gd name="connsiteY235" fmla="*/ 8854837 h 9607550"/>
                <a:gd name="connsiteX236" fmla="*/ 1017619 w 2287621"/>
                <a:gd name="connsiteY236" fmla="*/ 8814652 h 9607550"/>
                <a:gd name="connsiteX237" fmla="*/ 988595 w 2287621"/>
                <a:gd name="connsiteY237" fmla="*/ 8773577 h 9607550"/>
                <a:gd name="connsiteX238" fmla="*/ 959928 w 2287621"/>
                <a:gd name="connsiteY238" fmla="*/ 8731629 h 9607550"/>
                <a:gd name="connsiteX239" fmla="*/ 931617 w 2287621"/>
                <a:gd name="connsiteY239" fmla="*/ 8688815 h 9607550"/>
                <a:gd name="connsiteX240" fmla="*/ 903659 w 2287621"/>
                <a:gd name="connsiteY240" fmla="*/ 8645144 h 9607550"/>
                <a:gd name="connsiteX241" fmla="*/ 876062 w 2287621"/>
                <a:gd name="connsiteY241" fmla="*/ 8600624 h 9607550"/>
                <a:gd name="connsiteX242" fmla="*/ 848829 w 2287621"/>
                <a:gd name="connsiteY242" fmla="*/ 8555268 h 9607550"/>
                <a:gd name="connsiteX243" fmla="*/ 821957 w 2287621"/>
                <a:gd name="connsiteY243" fmla="*/ 8509084 h 9607550"/>
                <a:gd name="connsiteX244" fmla="*/ 795447 w 2287621"/>
                <a:gd name="connsiteY244" fmla="*/ 8462077 h 9607550"/>
                <a:gd name="connsiteX245" fmla="*/ 769311 w 2287621"/>
                <a:gd name="connsiteY245" fmla="*/ 8414264 h 9607550"/>
                <a:gd name="connsiteX246" fmla="*/ 743544 w 2287621"/>
                <a:gd name="connsiteY246" fmla="*/ 8365648 h 9607550"/>
                <a:gd name="connsiteX247" fmla="*/ 718148 w 2287621"/>
                <a:gd name="connsiteY247" fmla="*/ 8316238 h 9607550"/>
                <a:gd name="connsiteX248" fmla="*/ 693131 w 2287621"/>
                <a:gd name="connsiteY248" fmla="*/ 8266047 h 9607550"/>
                <a:gd name="connsiteX249" fmla="*/ 668492 w 2287621"/>
                <a:gd name="connsiteY249" fmla="*/ 8215082 h 9607550"/>
                <a:gd name="connsiteX250" fmla="*/ 644235 w 2287621"/>
                <a:gd name="connsiteY250" fmla="*/ 8163351 h 9607550"/>
                <a:gd name="connsiteX251" fmla="*/ 620364 w 2287621"/>
                <a:gd name="connsiteY251" fmla="*/ 8110866 h 9607550"/>
                <a:gd name="connsiteX252" fmla="*/ 596879 w 2287621"/>
                <a:gd name="connsiteY252" fmla="*/ 8057632 h 9607550"/>
                <a:gd name="connsiteX253" fmla="*/ 573787 w 2287621"/>
                <a:gd name="connsiteY253" fmla="*/ 8003661 h 9607550"/>
                <a:gd name="connsiteX254" fmla="*/ 551089 w 2287621"/>
                <a:gd name="connsiteY254" fmla="*/ 7948961 h 9607550"/>
                <a:gd name="connsiteX255" fmla="*/ 528791 w 2287621"/>
                <a:gd name="connsiteY255" fmla="*/ 7893543 h 9607550"/>
                <a:gd name="connsiteX256" fmla="*/ 506893 w 2287621"/>
                <a:gd name="connsiteY256" fmla="*/ 7837413 h 9607550"/>
                <a:gd name="connsiteX257" fmla="*/ 485400 w 2287621"/>
                <a:gd name="connsiteY257" fmla="*/ 7780581 h 9607550"/>
                <a:gd name="connsiteX258" fmla="*/ 464316 w 2287621"/>
                <a:gd name="connsiteY258" fmla="*/ 7723058 h 9607550"/>
                <a:gd name="connsiteX259" fmla="*/ 443644 w 2287621"/>
                <a:gd name="connsiteY259" fmla="*/ 7664850 h 9607550"/>
                <a:gd name="connsiteX260" fmla="*/ 423389 w 2287621"/>
                <a:gd name="connsiteY260" fmla="*/ 7605969 h 9607550"/>
                <a:gd name="connsiteX261" fmla="*/ 403553 w 2287621"/>
                <a:gd name="connsiteY261" fmla="*/ 7546423 h 9607550"/>
                <a:gd name="connsiteX262" fmla="*/ 384138 w 2287621"/>
                <a:gd name="connsiteY262" fmla="*/ 7486219 h 9607550"/>
                <a:gd name="connsiteX263" fmla="*/ 365152 w 2287621"/>
                <a:gd name="connsiteY263" fmla="*/ 7425369 h 9607550"/>
                <a:gd name="connsiteX264" fmla="*/ 346597 w 2287621"/>
                <a:gd name="connsiteY264" fmla="*/ 7363882 h 9607550"/>
                <a:gd name="connsiteX265" fmla="*/ 328476 w 2287621"/>
                <a:gd name="connsiteY265" fmla="*/ 7301765 h 9607550"/>
                <a:gd name="connsiteX266" fmla="*/ 310794 w 2287621"/>
                <a:gd name="connsiteY266" fmla="*/ 7239028 h 9607550"/>
                <a:gd name="connsiteX267" fmla="*/ 293555 w 2287621"/>
                <a:gd name="connsiteY267" fmla="*/ 7175682 h 9607550"/>
                <a:gd name="connsiteX268" fmla="*/ 276762 w 2287621"/>
                <a:gd name="connsiteY268" fmla="*/ 7111734 h 9607550"/>
                <a:gd name="connsiteX269" fmla="*/ 260419 w 2287621"/>
                <a:gd name="connsiteY269" fmla="*/ 7047194 h 9607550"/>
                <a:gd name="connsiteX270" fmla="*/ 244531 w 2287621"/>
                <a:gd name="connsiteY270" fmla="*/ 6982070 h 9607550"/>
                <a:gd name="connsiteX271" fmla="*/ 229102 w 2287621"/>
                <a:gd name="connsiteY271" fmla="*/ 6916374 h 9607550"/>
                <a:gd name="connsiteX272" fmla="*/ 214135 w 2287621"/>
                <a:gd name="connsiteY272" fmla="*/ 6850112 h 9607550"/>
                <a:gd name="connsiteX273" fmla="*/ 199635 w 2287621"/>
                <a:gd name="connsiteY273" fmla="*/ 6783296 h 9607550"/>
                <a:gd name="connsiteX274" fmla="*/ 185606 w 2287621"/>
                <a:gd name="connsiteY274" fmla="*/ 6715933 h 9607550"/>
                <a:gd name="connsiteX275" fmla="*/ 172051 w 2287621"/>
                <a:gd name="connsiteY275" fmla="*/ 6648033 h 9607550"/>
                <a:gd name="connsiteX276" fmla="*/ 158976 w 2287621"/>
                <a:gd name="connsiteY276" fmla="*/ 6579606 h 9607550"/>
                <a:gd name="connsiteX277" fmla="*/ 146385 w 2287621"/>
                <a:gd name="connsiteY277" fmla="*/ 6510662 h 9607550"/>
                <a:gd name="connsiteX278" fmla="*/ 134279 w 2287621"/>
                <a:gd name="connsiteY278" fmla="*/ 6441207 h 9607550"/>
                <a:gd name="connsiteX279" fmla="*/ 122667 w 2287621"/>
                <a:gd name="connsiteY279" fmla="*/ 6371252 h 9607550"/>
                <a:gd name="connsiteX280" fmla="*/ 111551 w 2287621"/>
                <a:gd name="connsiteY280" fmla="*/ 6300809 h 9607550"/>
                <a:gd name="connsiteX281" fmla="*/ 100934 w 2287621"/>
                <a:gd name="connsiteY281" fmla="*/ 6229883 h 9607550"/>
                <a:gd name="connsiteX282" fmla="*/ 90822 w 2287621"/>
                <a:gd name="connsiteY282" fmla="*/ 6158485 h 9607550"/>
                <a:gd name="connsiteX283" fmla="*/ 81220 w 2287621"/>
                <a:gd name="connsiteY283" fmla="*/ 6086626 h 9607550"/>
                <a:gd name="connsiteX284" fmla="*/ 72129 w 2287621"/>
                <a:gd name="connsiteY284" fmla="*/ 6014312 h 9607550"/>
                <a:gd name="connsiteX285" fmla="*/ 63556 w 2287621"/>
                <a:gd name="connsiteY285" fmla="*/ 5941556 h 9607550"/>
                <a:gd name="connsiteX286" fmla="*/ 55504 w 2287621"/>
                <a:gd name="connsiteY286" fmla="*/ 5868363 h 9607550"/>
                <a:gd name="connsiteX287" fmla="*/ 47979 w 2287621"/>
                <a:gd name="connsiteY287" fmla="*/ 5794747 h 9607550"/>
                <a:gd name="connsiteX288" fmla="*/ 40984 w 2287621"/>
                <a:gd name="connsiteY288" fmla="*/ 5720714 h 9607550"/>
                <a:gd name="connsiteX289" fmla="*/ 34524 w 2287621"/>
                <a:gd name="connsiteY289" fmla="*/ 5646276 h 9607550"/>
                <a:gd name="connsiteX290" fmla="*/ 28603 w 2287621"/>
                <a:gd name="connsiteY290" fmla="*/ 5571439 h 9607550"/>
                <a:gd name="connsiteX291" fmla="*/ 23225 w 2287621"/>
                <a:gd name="connsiteY291" fmla="*/ 5496215 h 9607550"/>
                <a:gd name="connsiteX292" fmla="*/ 18395 w 2287621"/>
                <a:gd name="connsiteY292" fmla="*/ 5420613 h 9607550"/>
                <a:gd name="connsiteX293" fmla="*/ 14117 w 2287621"/>
                <a:gd name="connsiteY293" fmla="*/ 5344641 h 9607550"/>
                <a:gd name="connsiteX294" fmla="*/ 10395 w 2287621"/>
                <a:gd name="connsiteY294" fmla="*/ 5268312 h 9607550"/>
                <a:gd name="connsiteX295" fmla="*/ 7234 w 2287621"/>
                <a:gd name="connsiteY295" fmla="*/ 5191630 h 9607550"/>
                <a:gd name="connsiteX296" fmla="*/ 4639 w 2287621"/>
                <a:gd name="connsiteY296" fmla="*/ 5114609 h 9607550"/>
                <a:gd name="connsiteX297" fmla="*/ 2614 w 2287621"/>
                <a:gd name="connsiteY297" fmla="*/ 5037256 h 9607550"/>
                <a:gd name="connsiteX298" fmla="*/ 1163 w 2287621"/>
                <a:gd name="connsiteY298" fmla="*/ 4959583 h 9607550"/>
                <a:gd name="connsiteX299" fmla="*/ 0 w 2287621"/>
                <a:gd name="connsiteY299" fmla="*/ 4803775 h 9607550"/>
                <a:gd name="connsiteX300" fmla="*/ 297 w 2287621"/>
                <a:gd name="connsiteY300" fmla="*/ 4725008 h 9607550"/>
                <a:gd name="connsiteX301" fmla="*/ 1177 w 2287621"/>
                <a:gd name="connsiteY301" fmla="*/ 4647021 h 9607550"/>
                <a:gd name="connsiteX302" fmla="*/ 2635 w 2287621"/>
                <a:gd name="connsiteY302" fmla="*/ 4569347 h 9607550"/>
                <a:gd name="connsiteX303" fmla="*/ 4668 w 2287621"/>
                <a:gd name="connsiteY303" fmla="*/ 4491993 h 9607550"/>
                <a:gd name="connsiteX304" fmla="*/ 7270 w 2287621"/>
                <a:gd name="connsiteY304" fmla="*/ 4414971 h 9607550"/>
                <a:gd name="connsiteX305" fmla="*/ 10438 w 2287621"/>
                <a:gd name="connsiteY305" fmla="*/ 4338288 h 9607550"/>
                <a:gd name="connsiteX306" fmla="*/ 14167 w 2287621"/>
                <a:gd name="connsiteY306" fmla="*/ 4261957 h 9607550"/>
                <a:gd name="connsiteX307" fmla="*/ 18452 w 2287621"/>
                <a:gd name="connsiteY307" fmla="*/ 4185984 h 9607550"/>
                <a:gd name="connsiteX308" fmla="*/ 23290 w 2287621"/>
                <a:gd name="connsiteY308" fmla="*/ 4110380 h 9607550"/>
                <a:gd name="connsiteX309" fmla="*/ 28675 w 2287621"/>
                <a:gd name="connsiteY309" fmla="*/ 4035155 h 9607550"/>
                <a:gd name="connsiteX310" fmla="*/ 34603 w 2287621"/>
                <a:gd name="connsiteY310" fmla="*/ 3960315 h 9607550"/>
                <a:gd name="connsiteX311" fmla="*/ 41072 w 2287621"/>
                <a:gd name="connsiteY311" fmla="*/ 3885874 h 9607550"/>
                <a:gd name="connsiteX312" fmla="*/ 48074 w 2287621"/>
                <a:gd name="connsiteY312" fmla="*/ 3811839 h 9607550"/>
                <a:gd name="connsiteX313" fmla="*/ 55607 w 2287621"/>
                <a:gd name="connsiteY313" fmla="*/ 3738220 h 9607550"/>
                <a:gd name="connsiteX314" fmla="*/ 63666 w 2287621"/>
                <a:gd name="connsiteY314" fmla="*/ 3665023 h 9607550"/>
                <a:gd name="connsiteX315" fmla="*/ 72247 w 2287621"/>
                <a:gd name="connsiteY315" fmla="*/ 3592263 h 9607550"/>
                <a:gd name="connsiteX316" fmla="*/ 81346 w 2287621"/>
                <a:gd name="connsiteY316" fmla="*/ 3519946 h 9607550"/>
                <a:gd name="connsiteX317" fmla="*/ 90957 w 2287621"/>
                <a:gd name="connsiteY317" fmla="*/ 3448081 h 9607550"/>
                <a:gd name="connsiteX318" fmla="*/ 101078 w 2287621"/>
                <a:gd name="connsiteY318" fmla="*/ 3376679 h 9607550"/>
                <a:gd name="connsiteX319" fmla="*/ 111703 w 2287621"/>
                <a:gd name="connsiteY319" fmla="*/ 3305748 h 9607550"/>
                <a:gd name="connsiteX320" fmla="*/ 122829 w 2287621"/>
                <a:gd name="connsiteY320" fmla="*/ 3235299 h 9607550"/>
                <a:gd name="connsiteX321" fmla="*/ 134451 w 2287621"/>
                <a:gd name="connsiteY321" fmla="*/ 3165340 h 9607550"/>
                <a:gd name="connsiteX322" fmla="*/ 146565 w 2287621"/>
                <a:gd name="connsiteY322" fmla="*/ 3095879 h 9607550"/>
                <a:gd name="connsiteX323" fmla="*/ 159166 w 2287621"/>
                <a:gd name="connsiteY323" fmla="*/ 3026926 h 9607550"/>
                <a:gd name="connsiteX324" fmla="*/ 172251 w 2287621"/>
                <a:gd name="connsiteY324" fmla="*/ 2958494 h 9607550"/>
                <a:gd name="connsiteX325" fmla="*/ 185816 w 2287621"/>
                <a:gd name="connsiteY325" fmla="*/ 2890587 h 9607550"/>
                <a:gd name="connsiteX326" fmla="*/ 199855 w 2287621"/>
                <a:gd name="connsiteY326" fmla="*/ 2823217 h 9607550"/>
                <a:gd name="connsiteX327" fmla="*/ 214367 w 2287621"/>
                <a:gd name="connsiteY327" fmla="*/ 2756393 h 9607550"/>
                <a:gd name="connsiteX328" fmla="*/ 229344 w 2287621"/>
                <a:gd name="connsiteY328" fmla="*/ 2690124 h 9607550"/>
                <a:gd name="connsiteX329" fmla="*/ 244785 w 2287621"/>
                <a:gd name="connsiteY329" fmla="*/ 2624418 h 9607550"/>
                <a:gd name="connsiteX330" fmla="*/ 260685 w 2287621"/>
                <a:gd name="connsiteY330" fmla="*/ 2559285 h 9607550"/>
                <a:gd name="connsiteX331" fmla="*/ 277040 w 2287621"/>
                <a:gd name="connsiteY331" fmla="*/ 2494736 h 9607550"/>
                <a:gd name="connsiteX332" fmla="*/ 293846 w 2287621"/>
                <a:gd name="connsiteY332" fmla="*/ 2430778 h 9607550"/>
                <a:gd name="connsiteX333" fmla="*/ 311099 w 2287621"/>
                <a:gd name="connsiteY333" fmla="*/ 2367421 h 9607550"/>
                <a:gd name="connsiteX334" fmla="*/ 328795 w 2287621"/>
                <a:gd name="connsiteY334" fmla="*/ 2304674 h 9607550"/>
                <a:gd name="connsiteX335" fmla="*/ 346930 w 2287621"/>
                <a:gd name="connsiteY335" fmla="*/ 2242546 h 9607550"/>
                <a:gd name="connsiteX336" fmla="*/ 365501 w 2287621"/>
                <a:gd name="connsiteY336" fmla="*/ 2181045 h 9607550"/>
                <a:gd name="connsiteX337" fmla="*/ 384503 w 2287621"/>
                <a:gd name="connsiteY337" fmla="*/ 2120184 h 9607550"/>
                <a:gd name="connsiteX338" fmla="*/ 403933 w 2287621"/>
                <a:gd name="connsiteY338" fmla="*/ 2059968 h 9607550"/>
                <a:gd name="connsiteX339" fmla="*/ 423786 w 2287621"/>
                <a:gd name="connsiteY339" fmla="*/ 2000408 h 9607550"/>
                <a:gd name="connsiteX340" fmla="*/ 444060 w 2287621"/>
                <a:gd name="connsiteY340" fmla="*/ 1941512 h 9607550"/>
                <a:gd name="connsiteX341" fmla="*/ 464750 w 2287621"/>
                <a:gd name="connsiteY341" fmla="*/ 1883291 h 9607550"/>
                <a:gd name="connsiteX342" fmla="*/ 485853 w 2287621"/>
                <a:gd name="connsiteY342" fmla="*/ 1825751 h 9607550"/>
                <a:gd name="connsiteX343" fmla="*/ 507367 w 2287621"/>
                <a:gd name="connsiteY343" fmla="*/ 1768905 h 9607550"/>
                <a:gd name="connsiteX344" fmla="*/ 529285 w 2287621"/>
                <a:gd name="connsiteY344" fmla="*/ 1712759 h 9607550"/>
                <a:gd name="connsiteX345" fmla="*/ 551607 w 2287621"/>
                <a:gd name="connsiteY345" fmla="*/ 1657323 h 9607550"/>
                <a:gd name="connsiteX346" fmla="*/ 574328 w 2287621"/>
                <a:gd name="connsiteY346" fmla="*/ 1602607 h 9607550"/>
                <a:gd name="connsiteX347" fmla="*/ 597445 w 2287621"/>
                <a:gd name="connsiteY347" fmla="*/ 1548617 h 9607550"/>
                <a:gd name="connsiteX348" fmla="*/ 620954 w 2287621"/>
                <a:gd name="connsiteY348" fmla="*/ 1495366 h 9607550"/>
                <a:gd name="connsiteX349" fmla="*/ 644853 w 2287621"/>
                <a:gd name="connsiteY349" fmla="*/ 1442861 h 9607550"/>
                <a:gd name="connsiteX350" fmla="*/ 669138 w 2287621"/>
                <a:gd name="connsiteY350" fmla="*/ 1391112 h 9607550"/>
                <a:gd name="connsiteX351" fmla="*/ 693807 w 2287621"/>
                <a:gd name="connsiteY351" fmla="*/ 1340124 h 9607550"/>
                <a:gd name="connsiteX352" fmla="*/ 718857 w 2287621"/>
                <a:gd name="connsiteY352" fmla="*/ 1289913 h 9607550"/>
                <a:gd name="connsiteX353" fmla="*/ 744284 w 2287621"/>
                <a:gd name="connsiteY353" fmla="*/ 1240484 h 9607550"/>
                <a:gd name="connsiteX354" fmla="*/ 770087 w 2287621"/>
                <a:gd name="connsiteY354" fmla="*/ 1191845 h 9607550"/>
                <a:gd name="connsiteX355" fmla="*/ 796261 w 2287621"/>
                <a:gd name="connsiteY355" fmla="*/ 1144008 h 9607550"/>
                <a:gd name="connsiteX356" fmla="*/ 822807 w 2287621"/>
                <a:gd name="connsiteY356" fmla="*/ 1096980 h 9607550"/>
                <a:gd name="connsiteX357" fmla="*/ 849720 w 2287621"/>
                <a:gd name="connsiteY357" fmla="*/ 1050772 h 9607550"/>
                <a:gd name="connsiteX358" fmla="*/ 876999 w 2287621"/>
                <a:gd name="connsiteY358" fmla="*/ 1005392 h 9607550"/>
                <a:gd name="connsiteX359" fmla="*/ 904642 w 2287621"/>
                <a:gd name="connsiteY359" fmla="*/ 960849 h 9607550"/>
                <a:gd name="connsiteX360" fmla="*/ 932645 w 2287621"/>
                <a:gd name="connsiteY360" fmla="*/ 917154 h 9607550"/>
                <a:gd name="connsiteX361" fmla="*/ 961009 w 2287621"/>
                <a:gd name="connsiteY361" fmla="*/ 874315 h 9607550"/>
                <a:gd name="connsiteX362" fmla="*/ 989729 w 2287621"/>
                <a:gd name="connsiteY362" fmla="*/ 832343 h 9607550"/>
                <a:gd name="connsiteX363" fmla="*/ 1018807 w 2287621"/>
                <a:gd name="connsiteY363" fmla="*/ 791245 h 9607550"/>
                <a:gd name="connsiteX364" fmla="*/ 1048241 w 2287621"/>
                <a:gd name="connsiteY364" fmla="*/ 751034 h 9607550"/>
                <a:gd name="connsiteX365" fmla="*/ 1078026 w 2287621"/>
                <a:gd name="connsiteY365" fmla="*/ 711719 h 9607550"/>
                <a:gd name="connsiteX366" fmla="*/ 1108166 w 2287621"/>
                <a:gd name="connsiteY366" fmla="*/ 673308 h 9607550"/>
                <a:gd name="connsiteX367" fmla="*/ 1138657 w 2287621"/>
                <a:gd name="connsiteY367" fmla="*/ 635814 h 9607550"/>
                <a:gd name="connsiteX368" fmla="*/ 1169498 w 2287621"/>
                <a:gd name="connsiteY368" fmla="*/ 599246 h 9607550"/>
                <a:gd name="connsiteX369" fmla="*/ 1200691 w 2287621"/>
                <a:gd name="connsiteY369" fmla="*/ 563614 h 9607550"/>
                <a:gd name="connsiteX370" fmla="*/ 1232231 w 2287621"/>
                <a:gd name="connsiteY370" fmla="*/ 528934 h 9607550"/>
                <a:gd name="connsiteX371" fmla="*/ 1264121 w 2287621"/>
                <a:gd name="connsiteY371" fmla="*/ 495210 h 9607550"/>
                <a:gd name="connsiteX372" fmla="*/ 1296360 w 2287621"/>
                <a:gd name="connsiteY372" fmla="*/ 462459 h 9607550"/>
                <a:gd name="connsiteX373" fmla="*/ 1328947 w 2287621"/>
                <a:gd name="connsiteY373" fmla="*/ 430691 h 9607550"/>
                <a:gd name="connsiteX374" fmla="*/ 1361882 w 2287621"/>
                <a:gd name="connsiteY374" fmla="*/ 399919 h 9607550"/>
                <a:gd name="connsiteX375" fmla="*/ 1395164 w 2287621"/>
                <a:gd name="connsiteY375" fmla="*/ 370155 h 9607550"/>
                <a:gd name="connsiteX376" fmla="*/ 1428793 w 2287621"/>
                <a:gd name="connsiteY376" fmla="*/ 341413 h 9607550"/>
                <a:gd name="connsiteX377" fmla="*/ 1462769 w 2287621"/>
                <a:gd name="connsiteY377" fmla="*/ 313707 h 9607550"/>
                <a:gd name="connsiteX378" fmla="*/ 1497090 w 2287621"/>
                <a:gd name="connsiteY378" fmla="*/ 287052 h 9607550"/>
                <a:gd name="connsiteX379" fmla="*/ 1531756 w 2287621"/>
                <a:gd name="connsiteY379" fmla="*/ 261461 h 9607550"/>
                <a:gd name="connsiteX380" fmla="*/ 1566765 w 2287621"/>
                <a:gd name="connsiteY380" fmla="*/ 236950 h 9607550"/>
                <a:gd name="connsiteX381" fmla="*/ 1602118 w 2287621"/>
                <a:gd name="connsiteY381" fmla="*/ 213536 h 9607550"/>
                <a:gd name="connsiteX382" fmla="*/ 1637807 w 2287621"/>
                <a:gd name="connsiteY382" fmla="*/ 191236 h 9607550"/>
                <a:gd name="connsiteX383" fmla="*/ 1673833 w 2287621"/>
                <a:gd name="connsiteY383" fmla="*/ 170066 h 9607550"/>
                <a:gd name="connsiteX384" fmla="*/ 1710194 w 2287621"/>
                <a:gd name="connsiteY384" fmla="*/ 150042 h 9607550"/>
                <a:gd name="connsiteX385" fmla="*/ 1746882 w 2287621"/>
                <a:gd name="connsiteY385" fmla="*/ 131186 h 9607550"/>
                <a:gd name="connsiteX386" fmla="*/ 1783892 w 2287621"/>
                <a:gd name="connsiteY386" fmla="*/ 113514 h 9607550"/>
                <a:gd name="connsiteX387" fmla="*/ 1821220 w 2287621"/>
                <a:gd name="connsiteY387" fmla="*/ 97046 h 9607550"/>
                <a:gd name="connsiteX388" fmla="*/ 1858857 w 2287621"/>
                <a:gd name="connsiteY388" fmla="*/ 81800 h 9607550"/>
                <a:gd name="connsiteX389" fmla="*/ 1896793 w 2287621"/>
                <a:gd name="connsiteY389" fmla="*/ 67796 h 9607550"/>
                <a:gd name="connsiteX390" fmla="*/ 1935020 w 2287621"/>
                <a:gd name="connsiteY390" fmla="*/ 55053 h 9607550"/>
                <a:gd name="connsiteX391" fmla="*/ 1973526 w 2287621"/>
                <a:gd name="connsiteY391" fmla="*/ 43590 h 9607550"/>
                <a:gd name="connsiteX392" fmla="*/ 2012298 w 2287621"/>
                <a:gd name="connsiteY392" fmla="*/ 33425 h 9607550"/>
                <a:gd name="connsiteX393" fmla="*/ 2051322 w 2287621"/>
                <a:gd name="connsiteY393" fmla="*/ 24577 h 9607550"/>
                <a:gd name="connsiteX394" fmla="*/ 2090584 w 2287621"/>
                <a:gd name="connsiteY394" fmla="*/ 17061 h 9607550"/>
                <a:gd name="connsiteX395" fmla="*/ 2130066 w 2287621"/>
                <a:gd name="connsiteY395" fmla="*/ 10897 h 9607550"/>
                <a:gd name="connsiteX396" fmla="*/ 2169752 w 2287621"/>
                <a:gd name="connsiteY396" fmla="*/ 6097 h 9607550"/>
                <a:gd name="connsiteX397" fmla="*/ 2209623 w 2287621"/>
                <a:gd name="connsiteY397" fmla="*/ 2676 h 960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</a:cxnLst>
              <a:rect l="l" t="t" r="r" b="b"/>
              <a:pathLst>
                <a:path w="2287621" h="9607550">
                  <a:moveTo>
                    <a:pt x="2287621" y="0"/>
                  </a:moveTo>
                  <a:lnTo>
                    <a:pt x="2287621" y="254000"/>
                  </a:lnTo>
                  <a:lnTo>
                    <a:pt x="2222974" y="256324"/>
                  </a:lnTo>
                  <a:lnTo>
                    <a:pt x="2191955" y="259124"/>
                  </a:lnTo>
                  <a:lnTo>
                    <a:pt x="2161049" y="263000"/>
                  </a:lnTo>
                  <a:lnTo>
                    <a:pt x="2130245" y="267946"/>
                  </a:lnTo>
                  <a:lnTo>
                    <a:pt x="2099536" y="273959"/>
                  </a:lnTo>
                  <a:lnTo>
                    <a:pt x="2068913" y="281035"/>
                  </a:lnTo>
                  <a:lnTo>
                    <a:pt x="2038373" y="289172"/>
                  </a:lnTo>
                  <a:lnTo>
                    <a:pt x="2007910" y="298370"/>
                  </a:lnTo>
                  <a:lnTo>
                    <a:pt x="1977517" y="308627"/>
                  </a:lnTo>
                  <a:lnTo>
                    <a:pt x="1947194" y="319944"/>
                  </a:lnTo>
                  <a:lnTo>
                    <a:pt x="1916941" y="332319"/>
                  </a:lnTo>
                  <a:lnTo>
                    <a:pt x="1886757" y="345753"/>
                  </a:lnTo>
                  <a:lnTo>
                    <a:pt x="1856642" y="360246"/>
                  </a:lnTo>
                  <a:lnTo>
                    <a:pt x="1826599" y="375798"/>
                  </a:lnTo>
                  <a:lnTo>
                    <a:pt x="1796635" y="392407"/>
                  </a:lnTo>
                  <a:lnTo>
                    <a:pt x="1766751" y="410073"/>
                  </a:lnTo>
                  <a:lnTo>
                    <a:pt x="1736950" y="428794"/>
                  </a:lnTo>
                  <a:lnTo>
                    <a:pt x="1707244" y="448568"/>
                  </a:lnTo>
                  <a:lnTo>
                    <a:pt x="1677635" y="469392"/>
                  </a:lnTo>
                  <a:lnTo>
                    <a:pt x="1648133" y="491262"/>
                  </a:lnTo>
                  <a:lnTo>
                    <a:pt x="1618744" y="514177"/>
                  </a:lnTo>
                  <a:lnTo>
                    <a:pt x="1589475" y="538130"/>
                  </a:lnTo>
                  <a:lnTo>
                    <a:pt x="1560336" y="563117"/>
                  </a:lnTo>
                  <a:lnTo>
                    <a:pt x="1531335" y="589132"/>
                  </a:lnTo>
                  <a:lnTo>
                    <a:pt x="1502479" y="616170"/>
                  </a:lnTo>
                  <a:lnTo>
                    <a:pt x="1473779" y="644224"/>
                  </a:lnTo>
                  <a:lnTo>
                    <a:pt x="1445242" y="673287"/>
                  </a:lnTo>
                  <a:lnTo>
                    <a:pt x="1416877" y="703353"/>
                  </a:lnTo>
                  <a:lnTo>
                    <a:pt x="1388689" y="734414"/>
                  </a:lnTo>
                  <a:lnTo>
                    <a:pt x="1360693" y="766460"/>
                  </a:lnTo>
                  <a:lnTo>
                    <a:pt x="1332893" y="799485"/>
                  </a:lnTo>
                  <a:lnTo>
                    <a:pt x="1305297" y="833480"/>
                  </a:lnTo>
                  <a:lnTo>
                    <a:pt x="1277916" y="868436"/>
                  </a:lnTo>
                  <a:lnTo>
                    <a:pt x="1250754" y="904345"/>
                  </a:lnTo>
                  <a:lnTo>
                    <a:pt x="1223821" y="941197"/>
                  </a:lnTo>
                  <a:lnTo>
                    <a:pt x="1197126" y="978981"/>
                  </a:lnTo>
                  <a:lnTo>
                    <a:pt x="1170673" y="1017691"/>
                  </a:lnTo>
                  <a:lnTo>
                    <a:pt x="1144473" y="1057316"/>
                  </a:lnTo>
                  <a:lnTo>
                    <a:pt x="1118529" y="1097846"/>
                  </a:lnTo>
                  <a:lnTo>
                    <a:pt x="1092853" y="1139270"/>
                  </a:lnTo>
                  <a:lnTo>
                    <a:pt x="1067448" y="1181580"/>
                  </a:lnTo>
                  <a:lnTo>
                    <a:pt x="1042322" y="1224766"/>
                  </a:lnTo>
                  <a:lnTo>
                    <a:pt x="1017483" y="1268816"/>
                  </a:lnTo>
                  <a:lnTo>
                    <a:pt x="992935" y="1313723"/>
                  </a:lnTo>
                  <a:lnTo>
                    <a:pt x="968689" y="1359474"/>
                  </a:lnTo>
                  <a:lnTo>
                    <a:pt x="944745" y="1406062"/>
                  </a:lnTo>
                  <a:lnTo>
                    <a:pt x="921113" y="1453475"/>
                  </a:lnTo>
                  <a:lnTo>
                    <a:pt x="897800" y="1501699"/>
                  </a:lnTo>
                  <a:lnTo>
                    <a:pt x="874809" y="1550732"/>
                  </a:lnTo>
                  <a:lnTo>
                    <a:pt x="852148" y="1600558"/>
                  </a:lnTo>
                  <a:lnTo>
                    <a:pt x="829821" y="1651169"/>
                  </a:lnTo>
                  <a:lnTo>
                    <a:pt x="807837" y="1702552"/>
                  </a:lnTo>
                  <a:lnTo>
                    <a:pt x="786199" y="1754700"/>
                  </a:lnTo>
                  <a:lnTo>
                    <a:pt x="764914" y="1807602"/>
                  </a:lnTo>
                  <a:lnTo>
                    <a:pt x="743986" y="1861248"/>
                  </a:lnTo>
                  <a:lnTo>
                    <a:pt x="723422" y="1915626"/>
                  </a:lnTo>
                  <a:lnTo>
                    <a:pt x="703227" y="1970726"/>
                  </a:lnTo>
                  <a:lnTo>
                    <a:pt x="683405" y="2026541"/>
                  </a:lnTo>
                  <a:lnTo>
                    <a:pt x="663963" y="2083057"/>
                  </a:lnTo>
                  <a:lnTo>
                    <a:pt x="644905" y="2140267"/>
                  </a:lnTo>
                  <a:lnTo>
                    <a:pt x="626238" y="2198159"/>
                  </a:lnTo>
                  <a:lnTo>
                    <a:pt x="607965" y="2256723"/>
                  </a:lnTo>
                  <a:lnTo>
                    <a:pt x="590093" y="2315948"/>
                  </a:lnTo>
                  <a:lnTo>
                    <a:pt x="572625" y="2375826"/>
                  </a:lnTo>
                  <a:lnTo>
                    <a:pt x="555569" y="2436345"/>
                  </a:lnTo>
                  <a:lnTo>
                    <a:pt x="538927" y="2497495"/>
                  </a:lnTo>
                  <a:lnTo>
                    <a:pt x="522706" y="2559268"/>
                  </a:lnTo>
                  <a:lnTo>
                    <a:pt x="506909" y="2621652"/>
                  </a:lnTo>
                  <a:lnTo>
                    <a:pt x="491543" y="2684637"/>
                  </a:lnTo>
                  <a:lnTo>
                    <a:pt x="476613" y="2748213"/>
                  </a:lnTo>
                  <a:lnTo>
                    <a:pt x="462120" y="2812372"/>
                  </a:lnTo>
                  <a:lnTo>
                    <a:pt x="448074" y="2877101"/>
                  </a:lnTo>
                  <a:lnTo>
                    <a:pt x="434476" y="2942391"/>
                  </a:lnTo>
                  <a:lnTo>
                    <a:pt x="421334" y="3008231"/>
                  </a:lnTo>
                  <a:lnTo>
                    <a:pt x="408649" y="3074615"/>
                  </a:lnTo>
                  <a:lnTo>
                    <a:pt x="396428" y="3141528"/>
                  </a:lnTo>
                  <a:lnTo>
                    <a:pt x="384677" y="3208962"/>
                  </a:lnTo>
                  <a:lnTo>
                    <a:pt x="373398" y="3276909"/>
                  </a:lnTo>
                  <a:lnTo>
                    <a:pt x="362596" y="3345356"/>
                  </a:lnTo>
                  <a:lnTo>
                    <a:pt x="352277" y="3414294"/>
                  </a:lnTo>
                  <a:lnTo>
                    <a:pt x="342446" y="3483713"/>
                  </a:lnTo>
                  <a:lnTo>
                    <a:pt x="333106" y="3553603"/>
                  </a:lnTo>
                  <a:lnTo>
                    <a:pt x="324263" y="3623956"/>
                  </a:lnTo>
                  <a:lnTo>
                    <a:pt x="315919" y="3694761"/>
                  </a:lnTo>
                  <a:lnTo>
                    <a:pt x="308083" y="3766004"/>
                  </a:lnTo>
                  <a:lnTo>
                    <a:pt x="300757" y="3837681"/>
                  </a:lnTo>
                  <a:lnTo>
                    <a:pt x="293945" y="3909779"/>
                  </a:lnTo>
                  <a:lnTo>
                    <a:pt x="287651" y="3982290"/>
                  </a:lnTo>
                  <a:lnTo>
                    <a:pt x="281883" y="4055201"/>
                  </a:lnTo>
                  <a:lnTo>
                    <a:pt x="276642" y="4128505"/>
                  </a:lnTo>
                  <a:lnTo>
                    <a:pt x="271934" y="4202191"/>
                  </a:lnTo>
                  <a:lnTo>
                    <a:pt x="267764" y="4276249"/>
                  </a:lnTo>
                  <a:lnTo>
                    <a:pt x="264136" y="4350670"/>
                  </a:lnTo>
                  <a:lnTo>
                    <a:pt x="261054" y="4425442"/>
                  </a:lnTo>
                  <a:lnTo>
                    <a:pt x="258524" y="4500558"/>
                  </a:lnTo>
                  <a:lnTo>
                    <a:pt x="256549" y="4576006"/>
                  </a:lnTo>
                  <a:lnTo>
                    <a:pt x="255132" y="4651778"/>
                  </a:lnTo>
                  <a:lnTo>
                    <a:pt x="254281" y="4727863"/>
                  </a:lnTo>
                  <a:lnTo>
                    <a:pt x="254000" y="4803775"/>
                  </a:lnTo>
                  <a:lnTo>
                    <a:pt x="255147" y="4956728"/>
                  </a:lnTo>
                  <a:lnTo>
                    <a:pt x="256569" y="5032499"/>
                  </a:lnTo>
                  <a:lnTo>
                    <a:pt x="258552" y="5107949"/>
                  </a:lnTo>
                  <a:lnTo>
                    <a:pt x="261090" y="5183066"/>
                  </a:lnTo>
                  <a:lnTo>
                    <a:pt x="264180" y="5257838"/>
                  </a:lnTo>
                  <a:lnTo>
                    <a:pt x="267814" y="5332262"/>
                  </a:lnTo>
                  <a:lnTo>
                    <a:pt x="271992" y="5406321"/>
                  </a:lnTo>
                  <a:lnTo>
                    <a:pt x="276707" y="5480008"/>
                  </a:lnTo>
                  <a:lnTo>
                    <a:pt x="281955" y="5553314"/>
                  </a:lnTo>
                  <a:lnTo>
                    <a:pt x="287732" y="5626228"/>
                  </a:lnTo>
                  <a:lnTo>
                    <a:pt x="294032" y="5698741"/>
                  </a:lnTo>
                  <a:lnTo>
                    <a:pt x="300852" y="5770841"/>
                  </a:lnTo>
                  <a:lnTo>
                    <a:pt x="308186" y="5842521"/>
                  </a:lnTo>
                  <a:lnTo>
                    <a:pt x="316032" y="5913769"/>
                  </a:lnTo>
                  <a:lnTo>
                    <a:pt x="324382" y="5984577"/>
                  </a:lnTo>
                  <a:lnTo>
                    <a:pt x="333234" y="6054931"/>
                  </a:lnTo>
                  <a:lnTo>
                    <a:pt x="342582" y="6124828"/>
                  </a:lnTo>
                  <a:lnTo>
                    <a:pt x="352423" y="6194251"/>
                  </a:lnTo>
                  <a:lnTo>
                    <a:pt x="362750" y="6263193"/>
                  </a:lnTo>
                  <a:lnTo>
                    <a:pt x="373560" y="6331647"/>
                  </a:lnTo>
                  <a:lnTo>
                    <a:pt x="384848" y="6399597"/>
                  </a:lnTo>
                  <a:lnTo>
                    <a:pt x="396610" y="6467037"/>
                  </a:lnTo>
                  <a:lnTo>
                    <a:pt x="408840" y="6533958"/>
                  </a:lnTo>
                  <a:lnTo>
                    <a:pt x="421535" y="6600346"/>
                  </a:lnTo>
                  <a:lnTo>
                    <a:pt x="434688" y="6666194"/>
                  </a:lnTo>
                  <a:lnTo>
                    <a:pt x="448296" y="6731492"/>
                  </a:lnTo>
                  <a:lnTo>
                    <a:pt x="462354" y="6796228"/>
                  </a:lnTo>
                  <a:lnTo>
                    <a:pt x="476856" y="6860395"/>
                  </a:lnTo>
                  <a:lnTo>
                    <a:pt x="491799" y="6923980"/>
                  </a:lnTo>
                  <a:lnTo>
                    <a:pt x="507177" y="6986974"/>
                  </a:lnTo>
                  <a:lnTo>
                    <a:pt x="522986" y="7049367"/>
                  </a:lnTo>
                  <a:lnTo>
                    <a:pt x="539220" y="7111149"/>
                  </a:lnTo>
                  <a:lnTo>
                    <a:pt x="555875" y="7172311"/>
                  </a:lnTo>
                  <a:lnTo>
                    <a:pt x="572946" y="7232840"/>
                  </a:lnTo>
                  <a:lnTo>
                    <a:pt x="590427" y="7292729"/>
                  </a:lnTo>
                  <a:lnTo>
                    <a:pt x="608315" y="7351967"/>
                  </a:lnTo>
                  <a:lnTo>
                    <a:pt x="626603" y="7410543"/>
                  </a:lnTo>
                  <a:lnTo>
                    <a:pt x="645287" y="7468446"/>
                  </a:lnTo>
                  <a:lnTo>
                    <a:pt x="664362" y="7525670"/>
                  </a:lnTo>
                  <a:lnTo>
                    <a:pt x="683822" y="7582200"/>
                  </a:lnTo>
                  <a:lnTo>
                    <a:pt x="703662" y="7638029"/>
                  </a:lnTo>
                  <a:lnTo>
                    <a:pt x="723877" y="7693146"/>
                  </a:lnTo>
                  <a:lnTo>
                    <a:pt x="744461" y="7747538"/>
                  </a:lnTo>
                  <a:lnTo>
                    <a:pt x="765410" y="7801200"/>
                  </a:lnTo>
                  <a:lnTo>
                    <a:pt x="786718" y="7854119"/>
                  </a:lnTo>
                  <a:lnTo>
                    <a:pt x="808379" y="7906284"/>
                  </a:lnTo>
                  <a:lnTo>
                    <a:pt x="830389" y="7957686"/>
                  </a:lnTo>
                  <a:lnTo>
                    <a:pt x="852740" y="8008314"/>
                  </a:lnTo>
                  <a:lnTo>
                    <a:pt x="875429" y="8058159"/>
                  </a:lnTo>
                  <a:lnTo>
                    <a:pt x="898448" y="8107211"/>
                  </a:lnTo>
                  <a:lnTo>
                    <a:pt x="921792" y="8155457"/>
                  </a:lnTo>
                  <a:lnTo>
                    <a:pt x="945455" y="8202892"/>
                  </a:lnTo>
                  <a:lnTo>
                    <a:pt x="969431" y="8249498"/>
                  </a:lnTo>
                  <a:lnTo>
                    <a:pt x="993714" y="8295271"/>
                  </a:lnTo>
                  <a:lnTo>
                    <a:pt x="1018299" y="8340203"/>
                  </a:lnTo>
                  <a:lnTo>
                    <a:pt x="1043176" y="8384274"/>
                  </a:lnTo>
                  <a:lnTo>
                    <a:pt x="1068342" y="8427482"/>
                  </a:lnTo>
                  <a:lnTo>
                    <a:pt x="1093791" y="8469818"/>
                  </a:lnTo>
                  <a:lnTo>
                    <a:pt x="1119513" y="8511265"/>
                  </a:lnTo>
                  <a:lnTo>
                    <a:pt x="1145503" y="8551818"/>
                  </a:lnTo>
                  <a:lnTo>
                    <a:pt x="1171755" y="8591467"/>
                  </a:lnTo>
                  <a:lnTo>
                    <a:pt x="1198262" y="8630203"/>
                  </a:lnTo>
                  <a:lnTo>
                    <a:pt x="1225013" y="8668010"/>
                  </a:lnTo>
                  <a:lnTo>
                    <a:pt x="1252005" y="8704886"/>
                  </a:lnTo>
                  <a:lnTo>
                    <a:pt x="1279229" y="8740818"/>
                  </a:lnTo>
                  <a:lnTo>
                    <a:pt x="1306677" y="8775797"/>
                  </a:lnTo>
                  <a:lnTo>
                    <a:pt x="1334342" y="8809818"/>
                  </a:lnTo>
                  <a:lnTo>
                    <a:pt x="1362214" y="8842862"/>
                  </a:lnTo>
                  <a:lnTo>
                    <a:pt x="1390289" y="8874930"/>
                  </a:lnTo>
                  <a:lnTo>
                    <a:pt x="1418556" y="8906011"/>
                  </a:lnTo>
                  <a:lnTo>
                    <a:pt x="1447004" y="8936090"/>
                  </a:lnTo>
                  <a:lnTo>
                    <a:pt x="1475631" y="8965171"/>
                  </a:lnTo>
                  <a:lnTo>
                    <a:pt x="1504425" y="8993239"/>
                  </a:lnTo>
                  <a:lnTo>
                    <a:pt x="1533377" y="9020287"/>
                  </a:lnTo>
                  <a:lnTo>
                    <a:pt x="1562479" y="9046310"/>
                  </a:lnTo>
                  <a:lnTo>
                    <a:pt x="1591721" y="9071299"/>
                  </a:lnTo>
                  <a:lnTo>
                    <a:pt x="1621099" y="9095251"/>
                  </a:lnTo>
                  <a:lnTo>
                    <a:pt x="1650600" y="9118158"/>
                  </a:lnTo>
                  <a:lnTo>
                    <a:pt x="1680220" y="9140020"/>
                  </a:lnTo>
                  <a:lnTo>
                    <a:pt x="1709945" y="9160826"/>
                  </a:lnTo>
                  <a:lnTo>
                    <a:pt x="1739775" y="9180578"/>
                  </a:lnTo>
                  <a:lnTo>
                    <a:pt x="1769696" y="9199266"/>
                  </a:lnTo>
                  <a:lnTo>
                    <a:pt x="1799708" y="9216896"/>
                  </a:lnTo>
                  <a:lnTo>
                    <a:pt x="1829799" y="9233459"/>
                  </a:lnTo>
                  <a:lnTo>
                    <a:pt x="1859968" y="9248958"/>
                  </a:lnTo>
                  <a:lnTo>
                    <a:pt x="1890205" y="9263386"/>
                  </a:lnTo>
                  <a:lnTo>
                    <a:pt x="1920516" y="9276749"/>
                  </a:lnTo>
                  <a:lnTo>
                    <a:pt x="1950887" y="9289042"/>
                  </a:lnTo>
                  <a:lnTo>
                    <a:pt x="1981326" y="9300267"/>
                  </a:lnTo>
                  <a:lnTo>
                    <a:pt x="2011828" y="9310423"/>
                  </a:lnTo>
                  <a:lnTo>
                    <a:pt x="2042395" y="9319511"/>
                  </a:lnTo>
                  <a:lnTo>
                    <a:pt x="2073032" y="9327530"/>
                  </a:lnTo>
                  <a:lnTo>
                    <a:pt x="2103739" y="9334478"/>
                  </a:lnTo>
                  <a:lnTo>
                    <a:pt x="2134521" y="9340355"/>
                  </a:lnTo>
                  <a:lnTo>
                    <a:pt x="2165392" y="9345161"/>
                  </a:lnTo>
                  <a:lnTo>
                    <a:pt x="2196347" y="9348888"/>
                  </a:lnTo>
                  <a:lnTo>
                    <a:pt x="2227401" y="9351536"/>
                  </a:lnTo>
                  <a:lnTo>
                    <a:pt x="2258567" y="9353100"/>
                  </a:lnTo>
                  <a:lnTo>
                    <a:pt x="2287621" y="9353550"/>
                  </a:lnTo>
                  <a:lnTo>
                    <a:pt x="2287621" y="9607550"/>
                  </a:lnTo>
                  <a:lnTo>
                    <a:pt x="2245215" y="9606748"/>
                  </a:lnTo>
                  <a:lnTo>
                    <a:pt x="2205201" y="9604564"/>
                  </a:lnTo>
                  <a:lnTo>
                    <a:pt x="2165365" y="9600992"/>
                  </a:lnTo>
                  <a:lnTo>
                    <a:pt x="2125727" y="9596045"/>
                  </a:lnTo>
                  <a:lnTo>
                    <a:pt x="2086311" y="9589738"/>
                  </a:lnTo>
                  <a:lnTo>
                    <a:pt x="2047124" y="9582088"/>
                  </a:lnTo>
                  <a:lnTo>
                    <a:pt x="2008183" y="9573112"/>
                  </a:lnTo>
                  <a:lnTo>
                    <a:pt x="1969508" y="9562828"/>
                  </a:lnTo>
                  <a:lnTo>
                    <a:pt x="1931104" y="9551255"/>
                  </a:lnTo>
                  <a:lnTo>
                    <a:pt x="1892987" y="9538411"/>
                  </a:lnTo>
                  <a:lnTo>
                    <a:pt x="1855167" y="9524316"/>
                  </a:lnTo>
                  <a:lnTo>
                    <a:pt x="1817649" y="9508988"/>
                  </a:lnTo>
                  <a:lnTo>
                    <a:pt x="1780449" y="9492448"/>
                  </a:lnTo>
                  <a:lnTo>
                    <a:pt x="1743559" y="9474712"/>
                  </a:lnTo>
                  <a:lnTo>
                    <a:pt x="1706999" y="9455802"/>
                  </a:lnTo>
                  <a:lnTo>
                    <a:pt x="1670764" y="9435733"/>
                  </a:lnTo>
                  <a:lnTo>
                    <a:pt x="1634865" y="9414526"/>
                  </a:lnTo>
                  <a:lnTo>
                    <a:pt x="1599295" y="9392194"/>
                  </a:lnTo>
                  <a:lnTo>
                    <a:pt x="1564067" y="9368758"/>
                  </a:lnTo>
                  <a:lnTo>
                    <a:pt x="1529175" y="9344230"/>
                  </a:lnTo>
                  <a:lnTo>
                    <a:pt x="1494626" y="9318630"/>
                  </a:lnTo>
                  <a:lnTo>
                    <a:pt x="1460417" y="9291968"/>
                  </a:lnTo>
                  <a:lnTo>
                    <a:pt x="1426550" y="9264261"/>
                  </a:lnTo>
                  <a:lnTo>
                    <a:pt x="1393024" y="9235522"/>
                  </a:lnTo>
                  <a:lnTo>
                    <a:pt x="1359843" y="9205765"/>
                  </a:lnTo>
                  <a:lnTo>
                    <a:pt x="1327005" y="9175003"/>
                  </a:lnTo>
                  <a:lnTo>
                    <a:pt x="1294511" y="9143248"/>
                  </a:lnTo>
                  <a:lnTo>
                    <a:pt x="1262362" y="9110514"/>
                  </a:lnTo>
                  <a:lnTo>
                    <a:pt x="1230553" y="9076806"/>
                  </a:lnTo>
                  <a:lnTo>
                    <a:pt x="1199094" y="9042144"/>
                  </a:lnTo>
                  <a:lnTo>
                    <a:pt x="1167980" y="9006536"/>
                  </a:lnTo>
                  <a:lnTo>
                    <a:pt x="1137209" y="8969987"/>
                  </a:lnTo>
                  <a:lnTo>
                    <a:pt x="1106790" y="8932518"/>
                  </a:lnTo>
                  <a:lnTo>
                    <a:pt x="1076716" y="8894130"/>
                  </a:lnTo>
                  <a:lnTo>
                    <a:pt x="1046991" y="8854837"/>
                  </a:lnTo>
                  <a:lnTo>
                    <a:pt x="1017619" y="8814652"/>
                  </a:lnTo>
                  <a:lnTo>
                    <a:pt x="988595" y="8773577"/>
                  </a:lnTo>
                  <a:lnTo>
                    <a:pt x="959928" y="8731629"/>
                  </a:lnTo>
                  <a:lnTo>
                    <a:pt x="931617" y="8688815"/>
                  </a:lnTo>
                  <a:lnTo>
                    <a:pt x="903659" y="8645144"/>
                  </a:lnTo>
                  <a:lnTo>
                    <a:pt x="876062" y="8600624"/>
                  </a:lnTo>
                  <a:lnTo>
                    <a:pt x="848829" y="8555268"/>
                  </a:lnTo>
                  <a:lnTo>
                    <a:pt x="821957" y="8509084"/>
                  </a:lnTo>
                  <a:lnTo>
                    <a:pt x="795447" y="8462077"/>
                  </a:lnTo>
                  <a:lnTo>
                    <a:pt x="769311" y="8414264"/>
                  </a:lnTo>
                  <a:lnTo>
                    <a:pt x="743544" y="8365648"/>
                  </a:lnTo>
                  <a:lnTo>
                    <a:pt x="718148" y="8316238"/>
                  </a:lnTo>
                  <a:lnTo>
                    <a:pt x="693131" y="8266047"/>
                  </a:lnTo>
                  <a:lnTo>
                    <a:pt x="668492" y="8215082"/>
                  </a:lnTo>
                  <a:lnTo>
                    <a:pt x="644235" y="8163351"/>
                  </a:lnTo>
                  <a:lnTo>
                    <a:pt x="620364" y="8110866"/>
                  </a:lnTo>
                  <a:lnTo>
                    <a:pt x="596879" y="8057632"/>
                  </a:lnTo>
                  <a:lnTo>
                    <a:pt x="573787" y="8003661"/>
                  </a:lnTo>
                  <a:lnTo>
                    <a:pt x="551089" y="7948961"/>
                  </a:lnTo>
                  <a:lnTo>
                    <a:pt x="528791" y="7893543"/>
                  </a:lnTo>
                  <a:lnTo>
                    <a:pt x="506893" y="7837413"/>
                  </a:lnTo>
                  <a:lnTo>
                    <a:pt x="485400" y="7780581"/>
                  </a:lnTo>
                  <a:lnTo>
                    <a:pt x="464316" y="7723058"/>
                  </a:lnTo>
                  <a:lnTo>
                    <a:pt x="443644" y="7664850"/>
                  </a:lnTo>
                  <a:lnTo>
                    <a:pt x="423389" y="7605969"/>
                  </a:lnTo>
                  <a:lnTo>
                    <a:pt x="403553" y="7546423"/>
                  </a:lnTo>
                  <a:lnTo>
                    <a:pt x="384138" y="7486219"/>
                  </a:lnTo>
                  <a:lnTo>
                    <a:pt x="365152" y="7425369"/>
                  </a:lnTo>
                  <a:lnTo>
                    <a:pt x="346597" y="7363882"/>
                  </a:lnTo>
                  <a:lnTo>
                    <a:pt x="328476" y="7301765"/>
                  </a:lnTo>
                  <a:lnTo>
                    <a:pt x="310794" y="7239028"/>
                  </a:lnTo>
                  <a:lnTo>
                    <a:pt x="293555" y="7175682"/>
                  </a:lnTo>
                  <a:lnTo>
                    <a:pt x="276762" y="7111734"/>
                  </a:lnTo>
                  <a:lnTo>
                    <a:pt x="260419" y="7047194"/>
                  </a:lnTo>
                  <a:lnTo>
                    <a:pt x="244531" y="6982070"/>
                  </a:lnTo>
                  <a:lnTo>
                    <a:pt x="229102" y="6916374"/>
                  </a:lnTo>
                  <a:lnTo>
                    <a:pt x="214135" y="6850112"/>
                  </a:lnTo>
                  <a:lnTo>
                    <a:pt x="199635" y="6783296"/>
                  </a:lnTo>
                  <a:lnTo>
                    <a:pt x="185606" y="6715933"/>
                  </a:lnTo>
                  <a:lnTo>
                    <a:pt x="172051" y="6648033"/>
                  </a:lnTo>
                  <a:lnTo>
                    <a:pt x="158976" y="6579606"/>
                  </a:lnTo>
                  <a:lnTo>
                    <a:pt x="146385" y="6510662"/>
                  </a:lnTo>
                  <a:lnTo>
                    <a:pt x="134279" y="6441207"/>
                  </a:lnTo>
                  <a:lnTo>
                    <a:pt x="122667" y="6371252"/>
                  </a:lnTo>
                  <a:lnTo>
                    <a:pt x="111551" y="6300809"/>
                  </a:lnTo>
                  <a:lnTo>
                    <a:pt x="100934" y="6229883"/>
                  </a:lnTo>
                  <a:lnTo>
                    <a:pt x="90822" y="6158485"/>
                  </a:lnTo>
                  <a:lnTo>
                    <a:pt x="81220" y="6086626"/>
                  </a:lnTo>
                  <a:lnTo>
                    <a:pt x="72129" y="6014312"/>
                  </a:lnTo>
                  <a:lnTo>
                    <a:pt x="63556" y="5941556"/>
                  </a:lnTo>
                  <a:lnTo>
                    <a:pt x="55504" y="5868363"/>
                  </a:lnTo>
                  <a:lnTo>
                    <a:pt x="47979" y="5794747"/>
                  </a:lnTo>
                  <a:lnTo>
                    <a:pt x="40984" y="5720714"/>
                  </a:lnTo>
                  <a:lnTo>
                    <a:pt x="34524" y="5646276"/>
                  </a:lnTo>
                  <a:lnTo>
                    <a:pt x="28603" y="5571439"/>
                  </a:lnTo>
                  <a:lnTo>
                    <a:pt x="23225" y="5496215"/>
                  </a:lnTo>
                  <a:lnTo>
                    <a:pt x="18395" y="5420613"/>
                  </a:lnTo>
                  <a:lnTo>
                    <a:pt x="14117" y="5344641"/>
                  </a:lnTo>
                  <a:lnTo>
                    <a:pt x="10395" y="5268312"/>
                  </a:lnTo>
                  <a:lnTo>
                    <a:pt x="7234" y="5191630"/>
                  </a:lnTo>
                  <a:lnTo>
                    <a:pt x="4639" y="5114609"/>
                  </a:lnTo>
                  <a:lnTo>
                    <a:pt x="2614" y="5037256"/>
                  </a:lnTo>
                  <a:lnTo>
                    <a:pt x="1163" y="4959583"/>
                  </a:lnTo>
                  <a:lnTo>
                    <a:pt x="0" y="4803775"/>
                  </a:lnTo>
                  <a:lnTo>
                    <a:pt x="297" y="4725008"/>
                  </a:lnTo>
                  <a:lnTo>
                    <a:pt x="1177" y="4647021"/>
                  </a:lnTo>
                  <a:lnTo>
                    <a:pt x="2635" y="4569347"/>
                  </a:lnTo>
                  <a:lnTo>
                    <a:pt x="4668" y="4491993"/>
                  </a:lnTo>
                  <a:lnTo>
                    <a:pt x="7270" y="4414971"/>
                  </a:lnTo>
                  <a:lnTo>
                    <a:pt x="10438" y="4338288"/>
                  </a:lnTo>
                  <a:lnTo>
                    <a:pt x="14167" y="4261957"/>
                  </a:lnTo>
                  <a:lnTo>
                    <a:pt x="18452" y="4185984"/>
                  </a:lnTo>
                  <a:lnTo>
                    <a:pt x="23290" y="4110380"/>
                  </a:lnTo>
                  <a:lnTo>
                    <a:pt x="28675" y="4035155"/>
                  </a:lnTo>
                  <a:lnTo>
                    <a:pt x="34603" y="3960315"/>
                  </a:lnTo>
                  <a:lnTo>
                    <a:pt x="41072" y="3885874"/>
                  </a:lnTo>
                  <a:lnTo>
                    <a:pt x="48074" y="3811839"/>
                  </a:lnTo>
                  <a:lnTo>
                    <a:pt x="55607" y="3738220"/>
                  </a:lnTo>
                  <a:lnTo>
                    <a:pt x="63666" y="3665023"/>
                  </a:lnTo>
                  <a:lnTo>
                    <a:pt x="72247" y="3592263"/>
                  </a:lnTo>
                  <a:lnTo>
                    <a:pt x="81346" y="3519946"/>
                  </a:lnTo>
                  <a:lnTo>
                    <a:pt x="90957" y="3448081"/>
                  </a:lnTo>
                  <a:lnTo>
                    <a:pt x="101078" y="3376679"/>
                  </a:lnTo>
                  <a:lnTo>
                    <a:pt x="111703" y="3305748"/>
                  </a:lnTo>
                  <a:lnTo>
                    <a:pt x="122829" y="3235299"/>
                  </a:lnTo>
                  <a:lnTo>
                    <a:pt x="134451" y="3165340"/>
                  </a:lnTo>
                  <a:lnTo>
                    <a:pt x="146565" y="3095879"/>
                  </a:lnTo>
                  <a:lnTo>
                    <a:pt x="159166" y="3026926"/>
                  </a:lnTo>
                  <a:lnTo>
                    <a:pt x="172251" y="2958494"/>
                  </a:lnTo>
                  <a:lnTo>
                    <a:pt x="185816" y="2890587"/>
                  </a:lnTo>
                  <a:lnTo>
                    <a:pt x="199855" y="2823217"/>
                  </a:lnTo>
                  <a:lnTo>
                    <a:pt x="214367" y="2756393"/>
                  </a:lnTo>
                  <a:lnTo>
                    <a:pt x="229344" y="2690124"/>
                  </a:lnTo>
                  <a:lnTo>
                    <a:pt x="244785" y="2624418"/>
                  </a:lnTo>
                  <a:lnTo>
                    <a:pt x="260685" y="2559285"/>
                  </a:lnTo>
                  <a:lnTo>
                    <a:pt x="277040" y="2494736"/>
                  </a:lnTo>
                  <a:lnTo>
                    <a:pt x="293846" y="2430778"/>
                  </a:lnTo>
                  <a:lnTo>
                    <a:pt x="311099" y="2367421"/>
                  </a:lnTo>
                  <a:lnTo>
                    <a:pt x="328795" y="2304674"/>
                  </a:lnTo>
                  <a:lnTo>
                    <a:pt x="346930" y="2242546"/>
                  </a:lnTo>
                  <a:lnTo>
                    <a:pt x="365501" y="2181045"/>
                  </a:lnTo>
                  <a:lnTo>
                    <a:pt x="384503" y="2120184"/>
                  </a:lnTo>
                  <a:lnTo>
                    <a:pt x="403933" y="2059968"/>
                  </a:lnTo>
                  <a:lnTo>
                    <a:pt x="423786" y="2000408"/>
                  </a:lnTo>
                  <a:lnTo>
                    <a:pt x="444060" y="1941512"/>
                  </a:lnTo>
                  <a:lnTo>
                    <a:pt x="464750" y="1883291"/>
                  </a:lnTo>
                  <a:lnTo>
                    <a:pt x="485853" y="1825751"/>
                  </a:lnTo>
                  <a:lnTo>
                    <a:pt x="507367" y="1768905"/>
                  </a:lnTo>
                  <a:lnTo>
                    <a:pt x="529285" y="1712759"/>
                  </a:lnTo>
                  <a:lnTo>
                    <a:pt x="551607" y="1657323"/>
                  </a:lnTo>
                  <a:lnTo>
                    <a:pt x="574328" y="1602607"/>
                  </a:lnTo>
                  <a:lnTo>
                    <a:pt x="597445" y="1548617"/>
                  </a:lnTo>
                  <a:lnTo>
                    <a:pt x="620954" y="1495366"/>
                  </a:lnTo>
                  <a:lnTo>
                    <a:pt x="644853" y="1442861"/>
                  </a:lnTo>
                  <a:lnTo>
                    <a:pt x="669138" y="1391112"/>
                  </a:lnTo>
                  <a:lnTo>
                    <a:pt x="693807" y="1340124"/>
                  </a:lnTo>
                  <a:lnTo>
                    <a:pt x="718857" y="1289913"/>
                  </a:lnTo>
                  <a:lnTo>
                    <a:pt x="744284" y="1240484"/>
                  </a:lnTo>
                  <a:lnTo>
                    <a:pt x="770087" y="1191845"/>
                  </a:lnTo>
                  <a:lnTo>
                    <a:pt x="796261" y="1144008"/>
                  </a:lnTo>
                  <a:lnTo>
                    <a:pt x="822807" y="1096980"/>
                  </a:lnTo>
                  <a:lnTo>
                    <a:pt x="849720" y="1050772"/>
                  </a:lnTo>
                  <a:lnTo>
                    <a:pt x="876999" y="1005392"/>
                  </a:lnTo>
                  <a:lnTo>
                    <a:pt x="904642" y="960849"/>
                  </a:lnTo>
                  <a:lnTo>
                    <a:pt x="932645" y="917154"/>
                  </a:lnTo>
                  <a:lnTo>
                    <a:pt x="961009" y="874315"/>
                  </a:lnTo>
                  <a:lnTo>
                    <a:pt x="989729" y="832343"/>
                  </a:lnTo>
                  <a:lnTo>
                    <a:pt x="1018807" y="791245"/>
                  </a:lnTo>
                  <a:lnTo>
                    <a:pt x="1048241" y="751034"/>
                  </a:lnTo>
                  <a:lnTo>
                    <a:pt x="1078026" y="711719"/>
                  </a:lnTo>
                  <a:lnTo>
                    <a:pt x="1108166" y="673308"/>
                  </a:lnTo>
                  <a:lnTo>
                    <a:pt x="1138657" y="635814"/>
                  </a:lnTo>
                  <a:lnTo>
                    <a:pt x="1169498" y="599246"/>
                  </a:lnTo>
                  <a:lnTo>
                    <a:pt x="1200691" y="563614"/>
                  </a:lnTo>
                  <a:lnTo>
                    <a:pt x="1232231" y="528934"/>
                  </a:lnTo>
                  <a:lnTo>
                    <a:pt x="1264121" y="495210"/>
                  </a:lnTo>
                  <a:lnTo>
                    <a:pt x="1296360" y="462459"/>
                  </a:lnTo>
                  <a:lnTo>
                    <a:pt x="1328947" y="430691"/>
                  </a:lnTo>
                  <a:lnTo>
                    <a:pt x="1361882" y="399919"/>
                  </a:lnTo>
                  <a:lnTo>
                    <a:pt x="1395164" y="370155"/>
                  </a:lnTo>
                  <a:lnTo>
                    <a:pt x="1428793" y="341413"/>
                  </a:lnTo>
                  <a:lnTo>
                    <a:pt x="1462769" y="313707"/>
                  </a:lnTo>
                  <a:lnTo>
                    <a:pt x="1497090" y="287052"/>
                  </a:lnTo>
                  <a:lnTo>
                    <a:pt x="1531756" y="261461"/>
                  </a:lnTo>
                  <a:lnTo>
                    <a:pt x="1566765" y="236950"/>
                  </a:lnTo>
                  <a:lnTo>
                    <a:pt x="1602118" y="213536"/>
                  </a:lnTo>
                  <a:lnTo>
                    <a:pt x="1637807" y="191236"/>
                  </a:lnTo>
                  <a:lnTo>
                    <a:pt x="1673833" y="170066"/>
                  </a:lnTo>
                  <a:lnTo>
                    <a:pt x="1710194" y="150042"/>
                  </a:lnTo>
                  <a:lnTo>
                    <a:pt x="1746882" y="131186"/>
                  </a:lnTo>
                  <a:lnTo>
                    <a:pt x="1783892" y="113514"/>
                  </a:lnTo>
                  <a:lnTo>
                    <a:pt x="1821220" y="97046"/>
                  </a:lnTo>
                  <a:lnTo>
                    <a:pt x="1858857" y="81800"/>
                  </a:lnTo>
                  <a:lnTo>
                    <a:pt x="1896793" y="67796"/>
                  </a:lnTo>
                  <a:lnTo>
                    <a:pt x="1935020" y="55053"/>
                  </a:lnTo>
                  <a:lnTo>
                    <a:pt x="1973526" y="43590"/>
                  </a:lnTo>
                  <a:lnTo>
                    <a:pt x="2012298" y="33425"/>
                  </a:lnTo>
                  <a:lnTo>
                    <a:pt x="2051322" y="24577"/>
                  </a:lnTo>
                  <a:lnTo>
                    <a:pt x="2090584" y="17061"/>
                  </a:lnTo>
                  <a:lnTo>
                    <a:pt x="2130066" y="10897"/>
                  </a:lnTo>
                  <a:lnTo>
                    <a:pt x="2169752" y="6097"/>
                  </a:lnTo>
                  <a:lnTo>
                    <a:pt x="2209623" y="2676"/>
                  </a:lnTo>
                  <a:close/>
                </a:path>
              </a:pathLst>
            </a:custGeom>
            <a:gradFill>
              <a:gsLst>
                <a:gs pos="43000">
                  <a:srgbClr val="1665A5"/>
                </a:gs>
                <a:gs pos="91000">
                  <a:srgbClr val="239DFF"/>
                </a:gs>
              </a:gsLst>
              <a:lin ang="5400000" scaled="1"/>
            </a:gradFill>
            <a:ln w="127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59B0F0A-C0BD-0D18-619B-3CCDB7CC172C}"/>
              </a:ext>
            </a:extLst>
          </p:cNvPr>
          <p:cNvGrpSpPr/>
          <p:nvPr/>
        </p:nvGrpSpPr>
        <p:grpSpPr>
          <a:xfrm>
            <a:off x="6184849" y="1976980"/>
            <a:ext cx="4929534" cy="2557045"/>
            <a:chOff x="6790051" y="2376026"/>
            <a:chExt cx="4929534" cy="255704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B43A21E7-3F92-E382-F375-EAF88CD4DBD5}"/>
                </a:ext>
              </a:extLst>
            </p:cNvPr>
            <p:cNvSpPr/>
            <p:nvPr/>
          </p:nvSpPr>
          <p:spPr>
            <a:xfrm>
              <a:off x="6790051" y="2376026"/>
              <a:ext cx="270811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200" normalizeH="0" baseline="0" noProof="0" dirty="0">
                  <a:ln>
                    <a:noFill/>
                  </a:ln>
                  <a:solidFill>
                    <a:srgbClr val="186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思源黑体 CN Light"/>
                  <a:cs typeface="+mn-cs"/>
                </a:rPr>
                <a:t>Part 1</a:t>
              </a:r>
              <a:endParaRPr kumimoji="0" lang="zh-CN" altLang="en-US" sz="6600" b="0" i="0" u="none" strike="noStrike" kern="1200" cap="none" spc="200" normalizeH="0" baseline="0" noProof="0" dirty="0">
                <a:ln>
                  <a:noFill/>
                </a:ln>
                <a:solidFill>
                  <a:srgbClr val="A5300F"/>
                </a:solidFill>
                <a:effectLst/>
                <a:uLnTx/>
                <a:uFillTx/>
                <a:latin typeface="微软雅黑" panose="020B0503020204020204" pitchFamily="34" charset="-122"/>
                <a:ea typeface="思源黑体 CN Light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DD3C973-DBF2-2517-D69B-2B067A631845}"/>
                </a:ext>
              </a:extLst>
            </p:cNvPr>
            <p:cNvGrpSpPr/>
            <p:nvPr/>
          </p:nvGrpSpPr>
          <p:grpSpPr>
            <a:xfrm>
              <a:off x="6803037" y="3865737"/>
              <a:ext cx="4916548" cy="1067334"/>
              <a:chOff x="7107021" y="2697601"/>
              <a:chExt cx="4916548" cy="1067334"/>
            </a:xfrm>
          </p:grpSpPr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7C3A5DBE-9A2C-82EC-51A1-063D0A8210F1}"/>
                  </a:ext>
                </a:extLst>
              </p:cNvPr>
              <p:cNvSpPr/>
              <p:nvPr/>
            </p:nvSpPr>
            <p:spPr>
              <a:xfrm>
                <a:off x="7107021" y="2697601"/>
                <a:ext cx="49165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6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+mn-ea"/>
                    <a:cs typeface="Segoe UI Light 8" panose="020B0502040204020203" pitchFamily="34" charset="0"/>
                  </a:rPr>
                  <a:t>课题背景</a:t>
                </a:r>
              </a:p>
            </p:txBody>
          </p: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8D0DA097-B0B6-31A6-CB33-989A2285385D}"/>
                  </a:ext>
                </a:extLst>
              </p:cNvPr>
              <p:cNvSpPr/>
              <p:nvPr/>
            </p:nvSpPr>
            <p:spPr>
              <a:xfrm>
                <a:off x="7133843" y="3457158"/>
                <a:ext cx="2787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RESEARCH BACKGROUND</a:t>
                </a:r>
              </a:p>
            </p:txBody>
          </p:sp>
        </p:grp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5190D71C-6AC2-00A9-6FD5-7AD259C7900F}"/>
                </a:ext>
              </a:extLst>
            </p:cNvPr>
            <p:cNvCxnSpPr/>
            <p:nvPr/>
          </p:nvCxnSpPr>
          <p:spPr>
            <a:xfrm>
              <a:off x="6959565" y="3513857"/>
              <a:ext cx="449296" cy="0"/>
            </a:xfrm>
            <a:prstGeom prst="line">
              <a:avLst/>
            </a:prstGeom>
            <a:ln w="19050">
              <a:solidFill>
                <a:srgbClr val="186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25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淘宝-想搞设计PPT(倒卖必究)-35"/>
          <p:cNvSpPr/>
          <p:nvPr/>
        </p:nvSpPr>
        <p:spPr>
          <a:xfrm>
            <a:off x="4511037" y="1565010"/>
            <a:ext cx="3231968" cy="2070224"/>
          </a:xfrm>
          <a:prstGeom prst="rect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/>
            <a:endParaRPr lang="id-ID" sz="1400">
              <a:noFill/>
            </a:endParaRPr>
          </a:p>
        </p:txBody>
      </p:sp>
      <p:sp>
        <p:nvSpPr>
          <p:cNvPr id="36" name="淘宝-想搞设计PPT(倒卖必究)-36"/>
          <p:cNvSpPr/>
          <p:nvPr/>
        </p:nvSpPr>
        <p:spPr>
          <a:xfrm>
            <a:off x="7781463" y="1573042"/>
            <a:ext cx="3243870" cy="2062191"/>
          </a:xfrm>
          <a:prstGeom prst="rect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/>
            <a:endParaRPr lang="id-ID" sz="1400">
              <a:solidFill>
                <a:srgbClr val="FFFFFF"/>
              </a:solidFill>
            </a:endParaRP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4917635" y="2314558"/>
            <a:ext cx="2522882" cy="962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请在这里输入你的正文，阐述与关键词标题相关的具体内容，若字数太多酌情先删减文案，再缩小字号请在这里输入你的正文，阐述与关键词标题相关的具体内容，若字数太多酌情先删减文案，再缩小字号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汉仪典雅体简" panose="00020600040101010101" pitchFamily="18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" name="淘宝-想搞设计PPT(倒卖必究)-38"/>
          <p:cNvSpPr txBox="1"/>
          <p:nvPr/>
        </p:nvSpPr>
        <p:spPr>
          <a:xfrm>
            <a:off x="4917635" y="1894798"/>
            <a:ext cx="2522882" cy="2724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关键词标题</a:t>
            </a:r>
            <a:endParaRPr lang="en-AU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9" name="淘宝-想搞设计PPT(倒卖必究)-39"/>
          <p:cNvSpPr txBox="1"/>
          <p:nvPr/>
        </p:nvSpPr>
        <p:spPr>
          <a:xfrm>
            <a:off x="8116117" y="1766515"/>
            <a:ext cx="2568270" cy="13471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en-US" altLang="zh-CN" sz="1100" dirty="0">
              <a:solidFill>
                <a:schemeClr val="bg1"/>
              </a:solidFill>
              <a:latin typeface="+mn-ea"/>
              <a:cs typeface="汉仪典雅体简" panose="00020600040101010101" pitchFamily="18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en-US" altLang="zh-CN" sz="1100" dirty="0">
              <a:solidFill>
                <a:schemeClr val="bg1"/>
              </a:solidFill>
              <a:latin typeface="+mn-ea"/>
              <a:cs typeface="汉仪典雅体简" panose="00020600040101010101" pitchFamily="18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en-US" sz="11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1137953" y="4344913"/>
            <a:ext cx="4622578" cy="14966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请在这里输入你的正文，阐述与关键词标题相关的具体内容，若字数太多酌情先删减文案，再缩小字号请在这里输入你的正文，阐述与关键词标题相关的具体内容，若字数太多酌情先删减文案，再缩小字号</a:t>
            </a: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1160268" y="3900976"/>
            <a:ext cx="2522882" cy="2724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1860A0"/>
                </a:solidFill>
                <a:latin typeface="+mj-ea"/>
                <a:ea typeface="+mj-ea"/>
              </a:rPr>
              <a:t>关键词标题</a:t>
            </a:r>
            <a:endParaRPr lang="en-AU" sz="2000" b="1" dirty="0">
              <a:solidFill>
                <a:srgbClr val="A5300F"/>
              </a:solidFill>
              <a:latin typeface="+mj-ea"/>
              <a:ea typeface="+mj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502008" y="3874605"/>
            <a:ext cx="3168804" cy="784958"/>
            <a:chOff x="7502008" y="3900976"/>
            <a:chExt cx="3168804" cy="784958"/>
          </a:xfrm>
        </p:grpSpPr>
        <p:sp>
          <p:nvSpPr>
            <p:cNvPr id="44" name="淘宝-想搞设计PPT(倒卖必究)-44"/>
            <p:cNvSpPr txBox="1"/>
            <p:nvPr/>
          </p:nvSpPr>
          <p:spPr bwMode="auto">
            <a:xfrm>
              <a:off x="7502008" y="4144952"/>
              <a:ext cx="3168804" cy="540982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  <a:cs typeface="Lato Light" charset="0"/>
                  <a:sym typeface="Lato Light" charset="0"/>
                </a:rPr>
                <a:t>此处添加详细文本描述，建议与标题相关并此处添加详细文本描述，建议与标题</a:t>
              </a:r>
              <a:r>
                <a:rPr lang="zh-CN" altLang="en-US" sz="1200">
                  <a:solidFill>
                    <a:srgbClr val="000000"/>
                  </a:solidFill>
                  <a:latin typeface="+mn-ea"/>
                  <a:cs typeface="Lato Light" charset="0"/>
                  <a:sym typeface="Lato Light" charset="0"/>
                </a:rPr>
                <a:t>相关并</a:t>
              </a:r>
              <a:endParaRPr lang="en-US" altLang="zh-CN" sz="1200" dirty="0">
                <a:solidFill>
                  <a:srgbClr val="000000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45" name="淘宝-想搞设计PPT(倒卖必究)-45"/>
            <p:cNvSpPr txBox="1"/>
            <p:nvPr/>
          </p:nvSpPr>
          <p:spPr bwMode="auto">
            <a:xfrm>
              <a:off x="7502008" y="3900976"/>
              <a:ext cx="2349784" cy="338554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spc="100" dirty="0">
                  <a:solidFill>
                    <a:srgbClr val="1860A0"/>
                  </a:solidFill>
                  <a:latin typeface="+mj-ea"/>
                  <a:ea typeface="+mj-ea"/>
                </a:rPr>
                <a:t>关键词标题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15337" y="3881093"/>
            <a:ext cx="720000" cy="720000"/>
            <a:chOff x="7472130" y="3881093"/>
            <a:chExt cx="720000" cy="720000"/>
          </a:xfrm>
        </p:grpSpPr>
        <p:sp>
          <p:nvSpPr>
            <p:cNvPr id="47" name="淘宝-想搞设计PPT(倒卖必究)-47"/>
            <p:cNvSpPr/>
            <p:nvPr/>
          </p:nvSpPr>
          <p:spPr>
            <a:xfrm>
              <a:off x="7472130" y="3881093"/>
              <a:ext cx="720000" cy="720000"/>
            </a:xfrm>
            <a:prstGeom prst="ellipse">
              <a:avLst/>
            </a:prstGeom>
            <a:gradFill>
              <a:gsLst>
                <a:gs pos="85000">
                  <a:srgbClr val="114C7C"/>
                </a:gs>
                <a:gs pos="10000">
                  <a:srgbClr val="1665A5"/>
                </a:gs>
              </a:gsLst>
              <a:lin ang="2700000" scaled="1"/>
            </a:gradFill>
            <a:ln>
              <a:noFill/>
            </a:ln>
            <a:effectLst>
              <a:outerShdw blurRad="254000" dist="292100" dir="2100000" sx="94000" sy="94000" algn="tl" rotWithShape="0">
                <a:schemeClr val="accent1">
                  <a:alpha val="0"/>
                </a:schemeClr>
              </a:outerShdw>
            </a:effectLst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OPPOSans R" panose="00020600040101010101" pitchFamily="18" charset="-122"/>
              </a:endParaRPr>
            </a:p>
          </p:txBody>
        </p:sp>
        <p:sp>
          <p:nvSpPr>
            <p:cNvPr id="48" name="淘宝-想搞设计PPT(倒卖必究)-48"/>
            <p:cNvSpPr>
              <a:spLocks noEditPoints="1"/>
            </p:cNvSpPr>
            <p:nvPr/>
          </p:nvSpPr>
          <p:spPr bwMode="auto">
            <a:xfrm>
              <a:off x="7600159" y="4056958"/>
              <a:ext cx="463942" cy="368270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774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965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+mn-ea"/>
                <a:sym typeface="Gill Sans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15337" y="4921744"/>
            <a:ext cx="720000" cy="720000"/>
            <a:chOff x="7472130" y="4921744"/>
            <a:chExt cx="720000" cy="720000"/>
          </a:xfrm>
        </p:grpSpPr>
        <p:sp>
          <p:nvSpPr>
            <p:cNvPr id="50" name="淘宝-想搞设计PPT(倒卖必究)-50"/>
            <p:cNvSpPr/>
            <p:nvPr/>
          </p:nvSpPr>
          <p:spPr>
            <a:xfrm>
              <a:off x="7472130" y="4921744"/>
              <a:ext cx="720000" cy="720000"/>
            </a:xfrm>
            <a:prstGeom prst="ellipse">
              <a:avLst/>
            </a:prstGeom>
            <a:gradFill>
              <a:gsLst>
                <a:gs pos="85000">
                  <a:srgbClr val="114C7C"/>
                </a:gs>
                <a:gs pos="10000">
                  <a:srgbClr val="1665A5"/>
                </a:gs>
              </a:gsLst>
              <a:lin ang="2700000" scaled="1"/>
            </a:gradFill>
            <a:ln>
              <a:noFill/>
            </a:ln>
            <a:effectLst>
              <a:outerShdw blurRad="254000" dist="292100" dir="2100000" sx="94000" sy="94000" algn="tl" rotWithShape="0">
                <a:schemeClr val="accent1">
                  <a:alpha val="0"/>
                </a:schemeClr>
              </a:outerShdw>
            </a:effectLst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sp>
          <p:nvSpPr>
            <p:cNvPr id="51" name="淘宝-想搞设计PPT(倒卖必究)-51"/>
            <p:cNvSpPr>
              <a:spLocks noEditPoints="1"/>
            </p:cNvSpPr>
            <p:nvPr/>
          </p:nvSpPr>
          <p:spPr bwMode="auto">
            <a:xfrm>
              <a:off x="7619901" y="5072999"/>
              <a:ext cx="424458" cy="417492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774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9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Gill Sans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502008" y="4935129"/>
            <a:ext cx="3168804" cy="784958"/>
            <a:chOff x="7502008" y="3900976"/>
            <a:chExt cx="3168804" cy="784958"/>
          </a:xfrm>
        </p:grpSpPr>
        <p:sp>
          <p:nvSpPr>
            <p:cNvPr id="53" name="淘宝-想搞设计PPT(倒卖必究)-53"/>
            <p:cNvSpPr txBox="1"/>
            <p:nvPr/>
          </p:nvSpPr>
          <p:spPr bwMode="auto">
            <a:xfrm>
              <a:off x="7502008" y="4144952"/>
              <a:ext cx="3168804" cy="540982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  <a:cs typeface="Lato Light" charset="0"/>
                  <a:sym typeface="Lato Light" charset="0"/>
                </a:rPr>
                <a:t>此处添加详细文本描述，建议与标题相关并此处添加详细文本描述，建议与标题</a:t>
              </a:r>
              <a:r>
                <a:rPr lang="zh-CN" altLang="en-US" sz="1200">
                  <a:solidFill>
                    <a:srgbClr val="000000"/>
                  </a:solidFill>
                  <a:latin typeface="+mn-ea"/>
                  <a:cs typeface="Lato Light" charset="0"/>
                  <a:sym typeface="Lato Light" charset="0"/>
                </a:rPr>
                <a:t>相关并</a:t>
              </a:r>
              <a:endParaRPr lang="en-US" altLang="zh-CN" sz="1200" dirty="0">
                <a:solidFill>
                  <a:srgbClr val="000000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54" name="淘宝-想搞设计PPT(倒卖必究)-54"/>
            <p:cNvSpPr txBox="1"/>
            <p:nvPr/>
          </p:nvSpPr>
          <p:spPr bwMode="auto">
            <a:xfrm>
              <a:off x="7502008" y="3900976"/>
              <a:ext cx="2349784" cy="338554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spc="100" dirty="0">
                  <a:solidFill>
                    <a:srgbClr val="1860A0"/>
                  </a:solidFill>
                  <a:latin typeface="+mj-ea"/>
                  <a:ea typeface="+mj-ea"/>
                </a:rPr>
                <a:t>关键词标题</a:t>
              </a:r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9C02D504-6F0B-C26E-89E0-F2B714A2B1B1}"/>
              </a:ext>
            </a:extLst>
          </p:cNvPr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7438BB15-CD4A-C767-C585-403D28350AFE}"/>
              </a:ext>
            </a:extLst>
          </p:cNvPr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课题背景</a:t>
            </a:r>
          </a:p>
        </p:txBody>
      </p:sp>
      <p:cxnSp>
        <p:nvCxnSpPr>
          <p:cNvPr id="4" name="淘宝-想搞设计PPT(倒卖必究)-4">
            <a:extLst>
              <a:ext uri="{FF2B5EF4-FFF2-40B4-BE49-F238E27FC236}">
                <a16:creationId xmlns:a16="http://schemas.microsoft.com/office/drawing/2014/main" id="{238D3CB2-4D5E-A958-D9FD-FDFB83A28D00}"/>
              </a:ext>
            </a:extLst>
          </p:cNvPr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  <p:pic>
        <p:nvPicPr>
          <p:cNvPr id="56" name="Picture 55" descr="677d22b86e9b106229962a8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33" y="1597172"/>
            <a:ext cx="3222405" cy="2014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课题背景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/>
          <p:cNvSpPr/>
          <p:nvPr/>
        </p:nvSpPr>
        <p:spPr>
          <a:xfrm>
            <a:off x="571111" y="2491979"/>
            <a:ext cx="2498875" cy="3531034"/>
          </a:xfrm>
          <a:prstGeom prst="roundRect">
            <a:avLst>
              <a:gd name="adj" fmla="val 2945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709002" y="3851007"/>
            <a:ext cx="2223092" cy="1579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18" name="淘宝-想搞设计PPT(倒卖必究)-18"/>
          <p:cNvSpPr txBox="1"/>
          <p:nvPr/>
        </p:nvSpPr>
        <p:spPr>
          <a:xfrm>
            <a:off x="1007330" y="3172584"/>
            <a:ext cx="1626437" cy="433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rgbClr val="124878"/>
                </a:solidFill>
                <a:latin typeface="+mj-ea"/>
                <a:ea typeface="+mj-ea"/>
                <a:cs typeface="汉仪典雅体简" panose="00020600040101010101" pitchFamily="18" charset="-122"/>
              </a:rPr>
              <a:t>关键词标题</a:t>
            </a:r>
          </a:p>
        </p:txBody>
      </p:sp>
      <p:sp>
        <p:nvSpPr>
          <p:cNvPr id="19" name="淘宝-想搞设计PPT(倒卖必究)-19"/>
          <p:cNvSpPr/>
          <p:nvPr/>
        </p:nvSpPr>
        <p:spPr>
          <a:xfrm>
            <a:off x="1338236" y="2012933"/>
            <a:ext cx="964624" cy="964624"/>
          </a:xfrm>
          <a:prstGeom prst="ellipse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cxnSp>
        <p:nvCxnSpPr>
          <p:cNvPr id="20" name="淘宝-想搞设计PPT(倒卖必究)-20"/>
          <p:cNvCxnSpPr/>
          <p:nvPr/>
        </p:nvCxnSpPr>
        <p:spPr>
          <a:xfrm>
            <a:off x="1603884" y="3699059"/>
            <a:ext cx="433329" cy="0"/>
          </a:xfrm>
          <a:prstGeom prst="line">
            <a:avLst/>
          </a:prstGeom>
          <a:ln w="2222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550703" y="2215887"/>
            <a:ext cx="539691" cy="539387"/>
            <a:chOff x="4478196" y="4269251"/>
            <a:chExt cx="491377" cy="491101"/>
          </a:xfrm>
          <a:solidFill>
            <a:srgbClr val="FFFFFF"/>
          </a:solidFill>
        </p:grpSpPr>
        <p:sp>
          <p:nvSpPr>
            <p:cNvPr id="22" name="淘宝-想搞设计PPT(倒卖必究)-22"/>
            <p:cNvSpPr/>
            <p:nvPr/>
          </p:nvSpPr>
          <p:spPr>
            <a:xfrm>
              <a:off x="4577521" y="4368580"/>
              <a:ext cx="292653" cy="292653"/>
            </a:xfrm>
            <a:custGeom>
              <a:avLst/>
              <a:gdLst>
                <a:gd name="connsiteX0" fmla="*/ -51 w 292653"/>
                <a:gd name="connsiteY0" fmla="*/ 146264 h 292653"/>
                <a:gd name="connsiteX1" fmla="*/ 146276 w 292653"/>
                <a:gd name="connsiteY1" fmla="*/ 292590 h 292653"/>
                <a:gd name="connsiteX2" fmla="*/ 292603 w 292653"/>
                <a:gd name="connsiteY2" fmla="*/ 146264 h 292653"/>
                <a:gd name="connsiteX3" fmla="*/ 146276 w 292653"/>
                <a:gd name="connsiteY3" fmla="*/ -63 h 292653"/>
                <a:gd name="connsiteX4" fmla="*/ -51 w 292653"/>
                <a:gd name="connsiteY4" fmla="*/ 146264 h 292653"/>
                <a:gd name="connsiteX5" fmla="*/ 248078 w 292653"/>
                <a:gd name="connsiteY5" fmla="*/ 137372 h 292653"/>
                <a:gd name="connsiteX6" fmla="*/ 155036 w 292653"/>
                <a:gd name="connsiteY6" fmla="*/ 248258 h 292653"/>
                <a:gd name="connsiteX7" fmla="*/ 44150 w 292653"/>
                <a:gd name="connsiteY7" fmla="*/ 155210 h 292653"/>
                <a:gd name="connsiteX8" fmla="*/ 137192 w 292653"/>
                <a:gd name="connsiteY8" fmla="*/ 44331 h 292653"/>
                <a:gd name="connsiteX9" fmla="*/ 137247 w 292653"/>
                <a:gd name="connsiteY9" fmla="*/ 44324 h 292653"/>
                <a:gd name="connsiteX10" fmla="*/ 248195 w 292653"/>
                <a:gd name="connsiteY10" fmla="*/ 137138 h 292653"/>
                <a:gd name="connsiteX11" fmla="*/ 248215 w 292653"/>
                <a:gd name="connsiteY11" fmla="*/ 137372 h 2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653" h="292653">
                  <a:moveTo>
                    <a:pt x="-51" y="146264"/>
                  </a:moveTo>
                  <a:cubicBezTo>
                    <a:pt x="-51" y="227077"/>
                    <a:pt x="65462" y="292590"/>
                    <a:pt x="146276" y="292590"/>
                  </a:cubicBezTo>
                  <a:cubicBezTo>
                    <a:pt x="227090" y="292590"/>
                    <a:pt x="292603" y="227077"/>
                    <a:pt x="292603" y="146264"/>
                  </a:cubicBezTo>
                  <a:cubicBezTo>
                    <a:pt x="292603" y="65450"/>
                    <a:pt x="227090" y="-63"/>
                    <a:pt x="146276" y="-63"/>
                  </a:cubicBezTo>
                  <a:cubicBezTo>
                    <a:pt x="65510" y="54"/>
                    <a:pt x="66" y="65498"/>
                    <a:pt x="-51" y="146264"/>
                  </a:cubicBezTo>
                  <a:close/>
                  <a:moveTo>
                    <a:pt x="248078" y="137372"/>
                  </a:moveTo>
                  <a:cubicBezTo>
                    <a:pt x="253006" y="193684"/>
                    <a:pt x="211348" y="243330"/>
                    <a:pt x="155036" y="248258"/>
                  </a:cubicBezTo>
                  <a:cubicBezTo>
                    <a:pt x="98718" y="253180"/>
                    <a:pt x="49078" y="211528"/>
                    <a:pt x="44150" y="155210"/>
                  </a:cubicBezTo>
                  <a:cubicBezTo>
                    <a:pt x="39222" y="98898"/>
                    <a:pt x="80880" y="49252"/>
                    <a:pt x="137192" y="44331"/>
                  </a:cubicBezTo>
                  <a:cubicBezTo>
                    <a:pt x="137212" y="44324"/>
                    <a:pt x="137226" y="44324"/>
                    <a:pt x="137247" y="44324"/>
                  </a:cubicBezTo>
                  <a:cubicBezTo>
                    <a:pt x="193517" y="39320"/>
                    <a:pt x="243191" y="80875"/>
                    <a:pt x="248195" y="137138"/>
                  </a:cubicBezTo>
                  <a:cubicBezTo>
                    <a:pt x="248202" y="137214"/>
                    <a:pt x="248209" y="137296"/>
                    <a:pt x="248215" y="137372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>
              <a:off x="4478196" y="4269251"/>
              <a:ext cx="491377" cy="491101"/>
            </a:xfrm>
            <a:custGeom>
              <a:avLst/>
              <a:gdLst>
                <a:gd name="connsiteX0" fmla="*/ 446172 w 491377"/>
                <a:gd name="connsiteY0" fmla="*/ 326442 h 491101"/>
                <a:gd name="connsiteX1" fmla="*/ 470364 w 491377"/>
                <a:gd name="connsiteY1" fmla="*/ 325545 h 491101"/>
                <a:gd name="connsiteX2" fmla="*/ 483253 w 491377"/>
                <a:gd name="connsiteY2" fmla="*/ 315207 h 491101"/>
                <a:gd name="connsiteX3" fmla="*/ 491248 w 491377"/>
                <a:gd name="connsiteY3" fmla="*/ 276954 h 491101"/>
                <a:gd name="connsiteX4" fmla="*/ 483529 w 491377"/>
                <a:gd name="connsiteY4" fmla="*/ 262342 h 491101"/>
                <a:gd name="connsiteX5" fmla="*/ 461749 w 491377"/>
                <a:gd name="connsiteY5" fmla="*/ 251727 h 491101"/>
                <a:gd name="connsiteX6" fmla="*/ 452375 w 491377"/>
                <a:gd name="connsiteY6" fmla="*/ 237047 h 491101"/>
                <a:gd name="connsiteX7" fmla="*/ 451754 w 491377"/>
                <a:gd name="connsiteY7" fmla="*/ 227604 h 491101"/>
                <a:gd name="connsiteX8" fmla="*/ 451754 w 491377"/>
                <a:gd name="connsiteY8" fmla="*/ 225329 h 491101"/>
                <a:gd name="connsiteX9" fmla="*/ 459887 w 491377"/>
                <a:gd name="connsiteY9" fmla="*/ 215335 h 491101"/>
                <a:gd name="connsiteX10" fmla="*/ 480565 w 491377"/>
                <a:gd name="connsiteY10" fmla="*/ 202377 h 491101"/>
                <a:gd name="connsiteX11" fmla="*/ 486630 w 491377"/>
                <a:gd name="connsiteY11" fmla="*/ 187007 h 491101"/>
                <a:gd name="connsiteX12" fmla="*/ 474499 w 491377"/>
                <a:gd name="connsiteY12" fmla="*/ 149857 h 491101"/>
                <a:gd name="connsiteX13" fmla="*/ 460715 w 491377"/>
                <a:gd name="connsiteY13" fmla="*/ 141103 h 491101"/>
                <a:gd name="connsiteX14" fmla="*/ 436453 w 491377"/>
                <a:gd name="connsiteY14" fmla="*/ 142826 h 491101"/>
                <a:gd name="connsiteX15" fmla="*/ 421634 w 491377"/>
                <a:gd name="connsiteY15" fmla="*/ 135934 h 491101"/>
                <a:gd name="connsiteX16" fmla="*/ 416465 w 491377"/>
                <a:gd name="connsiteY16" fmla="*/ 112224 h 491101"/>
                <a:gd name="connsiteX17" fmla="*/ 427769 w 491377"/>
                <a:gd name="connsiteY17" fmla="*/ 90788 h 491101"/>
                <a:gd name="connsiteX18" fmla="*/ 425287 w 491377"/>
                <a:gd name="connsiteY18" fmla="*/ 74453 h 491101"/>
                <a:gd name="connsiteX19" fmla="*/ 396201 w 491377"/>
                <a:gd name="connsiteY19" fmla="*/ 48400 h 491101"/>
                <a:gd name="connsiteX20" fmla="*/ 379659 w 491377"/>
                <a:gd name="connsiteY20" fmla="*/ 47779 h 491101"/>
                <a:gd name="connsiteX21" fmla="*/ 359602 w 491377"/>
                <a:gd name="connsiteY21" fmla="*/ 61564 h 491101"/>
                <a:gd name="connsiteX22" fmla="*/ 343336 w 491377"/>
                <a:gd name="connsiteY22" fmla="*/ 63081 h 491101"/>
                <a:gd name="connsiteX23" fmla="*/ 327001 w 491377"/>
                <a:gd name="connsiteY23" fmla="*/ 45091 h 491101"/>
                <a:gd name="connsiteX24" fmla="*/ 326036 w 491377"/>
                <a:gd name="connsiteY24" fmla="*/ 20899 h 491101"/>
                <a:gd name="connsiteX25" fmla="*/ 315766 w 491377"/>
                <a:gd name="connsiteY25" fmla="*/ 7941 h 491101"/>
                <a:gd name="connsiteX26" fmla="*/ 277513 w 491377"/>
                <a:gd name="connsiteY26" fmla="*/ 15 h 491101"/>
                <a:gd name="connsiteX27" fmla="*/ 262901 w 491377"/>
                <a:gd name="connsiteY27" fmla="*/ 7734 h 491101"/>
                <a:gd name="connsiteX28" fmla="*/ 251804 w 491377"/>
                <a:gd name="connsiteY28" fmla="*/ 29308 h 491101"/>
                <a:gd name="connsiteX29" fmla="*/ 237054 w 491377"/>
                <a:gd name="connsiteY29" fmla="*/ 38681 h 491101"/>
                <a:gd name="connsiteX30" fmla="*/ 227680 w 491377"/>
                <a:gd name="connsiteY30" fmla="*/ 39302 h 491101"/>
                <a:gd name="connsiteX31" fmla="*/ 225337 w 491377"/>
                <a:gd name="connsiteY31" fmla="*/ 39302 h 491101"/>
                <a:gd name="connsiteX32" fmla="*/ 215412 w 491377"/>
                <a:gd name="connsiteY32" fmla="*/ 31169 h 491101"/>
                <a:gd name="connsiteX33" fmla="*/ 202454 w 491377"/>
                <a:gd name="connsiteY33" fmla="*/ 10491 h 491101"/>
                <a:gd name="connsiteX34" fmla="*/ 187084 w 491377"/>
                <a:gd name="connsiteY34" fmla="*/ 4426 h 491101"/>
                <a:gd name="connsiteX35" fmla="*/ 149865 w 491377"/>
                <a:gd name="connsiteY35" fmla="*/ 16557 h 491101"/>
                <a:gd name="connsiteX36" fmla="*/ 141111 w 491377"/>
                <a:gd name="connsiteY36" fmla="*/ 30342 h 491101"/>
                <a:gd name="connsiteX37" fmla="*/ 142834 w 491377"/>
                <a:gd name="connsiteY37" fmla="*/ 54603 h 491101"/>
                <a:gd name="connsiteX38" fmla="*/ 135942 w 491377"/>
                <a:gd name="connsiteY38" fmla="*/ 69491 h 491101"/>
                <a:gd name="connsiteX39" fmla="*/ 112232 w 491377"/>
                <a:gd name="connsiteY39" fmla="*/ 74591 h 491101"/>
                <a:gd name="connsiteX40" fmla="*/ 90865 w 491377"/>
                <a:gd name="connsiteY40" fmla="*/ 63770 h 491101"/>
                <a:gd name="connsiteX41" fmla="*/ 74530 w 491377"/>
                <a:gd name="connsiteY41" fmla="*/ 66182 h 491101"/>
                <a:gd name="connsiteX42" fmla="*/ 48476 w 491377"/>
                <a:gd name="connsiteY42" fmla="*/ 95337 h 491101"/>
                <a:gd name="connsiteX43" fmla="*/ 47856 w 491377"/>
                <a:gd name="connsiteY43" fmla="*/ 111879 h 491101"/>
                <a:gd name="connsiteX44" fmla="*/ 61641 w 491377"/>
                <a:gd name="connsiteY44" fmla="*/ 131936 h 491101"/>
                <a:gd name="connsiteX45" fmla="*/ 63089 w 491377"/>
                <a:gd name="connsiteY45" fmla="*/ 148203 h 491101"/>
                <a:gd name="connsiteX46" fmla="*/ 45099 w 491377"/>
                <a:gd name="connsiteY46" fmla="*/ 164469 h 491101"/>
                <a:gd name="connsiteX47" fmla="*/ 20906 w 491377"/>
                <a:gd name="connsiteY47" fmla="*/ 165434 h 491101"/>
                <a:gd name="connsiteX48" fmla="*/ 7949 w 491377"/>
                <a:gd name="connsiteY48" fmla="*/ 175703 h 491101"/>
                <a:gd name="connsiteX49" fmla="*/ 22 w 491377"/>
                <a:gd name="connsiteY49" fmla="*/ 214025 h 491101"/>
                <a:gd name="connsiteX50" fmla="*/ 7742 w 491377"/>
                <a:gd name="connsiteY50" fmla="*/ 228637 h 491101"/>
                <a:gd name="connsiteX51" fmla="*/ 29591 w 491377"/>
                <a:gd name="connsiteY51" fmla="*/ 239183 h 491101"/>
                <a:gd name="connsiteX52" fmla="*/ 38896 w 491377"/>
                <a:gd name="connsiteY52" fmla="*/ 253864 h 491101"/>
                <a:gd name="connsiteX53" fmla="*/ 39516 w 491377"/>
                <a:gd name="connsiteY53" fmla="*/ 263307 h 491101"/>
                <a:gd name="connsiteX54" fmla="*/ 39516 w 491377"/>
                <a:gd name="connsiteY54" fmla="*/ 265650 h 491101"/>
                <a:gd name="connsiteX55" fmla="*/ 31452 w 491377"/>
                <a:gd name="connsiteY55" fmla="*/ 275575 h 491101"/>
                <a:gd name="connsiteX56" fmla="*/ 10775 w 491377"/>
                <a:gd name="connsiteY56" fmla="*/ 288533 h 491101"/>
                <a:gd name="connsiteX57" fmla="*/ 4709 w 491377"/>
                <a:gd name="connsiteY57" fmla="*/ 303903 h 491101"/>
                <a:gd name="connsiteX58" fmla="*/ 16840 w 491377"/>
                <a:gd name="connsiteY58" fmla="*/ 341054 h 491101"/>
                <a:gd name="connsiteX59" fmla="*/ 30625 w 491377"/>
                <a:gd name="connsiteY59" fmla="*/ 349876 h 491101"/>
                <a:gd name="connsiteX60" fmla="*/ 54818 w 491377"/>
                <a:gd name="connsiteY60" fmla="*/ 348084 h 491101"/>
                <a:gd name="connsiteX61" fmla="*/ 69705 w 491377"/>
                <a:gd name="connsiteY61" fmla="*/ 354976 h 491101"/>
                <a:gd name="connsiteX62" fmla="*/ 74806 w 491377"/>
                <a:gd name="connsiteY62" fmla="*/ 378687 h 491101"/>
                <a:gd name="connsiteX63" fmla="*/ 63571 w 491377"/>
                <a:gd name="connsiteY63" fmla="*/ 400122 h 491101"/>
                <a:gd name="connsiteX64" fmla="*/ 65983 w 491377"/>
                <a:gd name="connsiteY64" fmla="*/ 416457 h 491101"/>
                <a:gd name="connsiteX65" fmla="*/ 95138 w 491377"/>
                <a:gd name="connsiteY65" fmla="*/ 442580 h 491101"/>
                <a:gd name="connsiteX66" fmla="*/ 111680 w 491377"/>
                <a:gd name="connsiteY66" fmla="*/ 443131 h 491101"/>
                <a:gd name="connsiteX67" fmla="*/ 131737 w 491377"/>
                <a:gd name="connsiteY67" fmla="*/ 429346 h 491101"/>
                <a:gd name="connsiteX68" fmla="*/ 148004 w 491377"/>
                <a:gd name="connsiteY68" fmla="*/ 427830 h 491101"/>
                <a:gd name="connsiteX69" fmla="*/ 164270 w 491377"/>
                <a:gd name="connsiteY69" fmla="*/ 445888 h 491101"/>
                <a:gd name="connsiteX70" fmla="*/ 165235 w 491377"/>
                <a:gd name="connsiteY70" fmla="*/ 470081 h 491101"/>
                <a:gd name="connsiteX71" fmla="*/ 175505 w 491377"/>
                <a:gd name="connsiteY71" fmla="*/ 483039 h 491101"/>
                <a:gd name="connsiteX72" fmla="*/ 213827 w 491377"/>
                <a:gd name="connsiteY72" fmla="*/ 490965 h 491101"/>
                <a:gd name="connsiteX73" fmla="*/ 228439 w 491377"/>
                <a:gd name="connsiteY73" fmla="*/ 483245 h 491101"/>
                <a:gd name="connsiteX74" fmla="*/ 238984 w 491377"/>
                <a:gd name="connsiteY74" fmla="*/ 461396 h 491101"/>
                <a:gd name="connsiteX75" fmla="*/ 253734 w 491377"/>
                <a:gd name="connsiteY75" fmla="*/ 452022 h 491101"/>
                <a:gd name="connsiteX76" fmla="*/ 263177 w 491377"/>
                <a:gd name="connsiteY76" fmla="*/ 451471 h 491101"/>
                <a:gd name="connsiteX77" fmla="*/ 265451 w 491377"/>
                <a:gd name="connsiteY77" fmla="*/ 451471 h 491101"/>
                <a:gd name="connsiteX78" fmla="*/ 275376 w 491377"/>
                <a:gd name="connsiteY78" fmla="*/ 459535 h 491101"/>
                <a:gd name="connsiteX79" fmla="*/ 288334 w 491377"/>
                <a:gd name="connsiteY79" fmla="*/ 480212 h 491101"/>
                <a:gd name="connsiteX80" fmla="*/ 303704 w 491377"/>
                <a:gd name="connsiteY80" fmla="*/ 486278 h 491101"/>
                <a:gd name="connsiteX81" fmla="*/ 340924 w 491377"/>
                <a:gd name="connsiteY81" fmla="*/ 474147 h 491101"/>
                <a:gd name="connsiteX82" fmla="*/ 349677 w 491377"/>
                <a:gd name="connsiteY82" fmla="*/ 460362 h 491101"/>
                <a:gd name="connsiteX83" fmla="*/ 347954 w 491377"/>
                <a:gd name="connsiteY83" fmla="*/ 436101 h 491101"/>
                <a:gd name="connsiteX84" fmla="*/ 354846 w 491377"/>
                <a:gd name="connsiteY84" fmla="*/ 421282 h 491101"/>
                <a:gd name="connsiteX85" fmla="*/ 378556 w 491377"/>
                <a:gd name="connsiteY85" fmla="*/ 416113 h 491101"/>
                <a:gd name="connsiteX86" fmla="*/ 399992 w 491377"/>
                <a:gd name="connsiteY86" fmla="*/ 427416 h 491101"/>
                <a:gd name="connsiteX87" fmla="*/ 416327 w 491377"/>
                <a:gd name="connsiteY87" fmla="*/ 424935 h 491101"/>
                <a:gd name="connsiteX88" fmla="*/ 442381 w 491377"/>
                <a:gd name="connsiteY88" fmla="*/ 395780 h 491101"/>
                <a:gd name="connsiteX89" fmla="*/ 443001 w 491377"/>
                <a:gd name="connsiteY89" fmla="*/ 379307 h 491101"/>
                <a:gd name="connsiteX90" fmla="*/ 429216 w 491377"/>
                <a:gd name="connsiteY90" fmla="*/ 359181 h 491101"/>
                <a:gd name="connsiteX91" fmla="*/ 427769 w 491377"/>
                <a:gd name="connsiteY91" fmla="*/ 342984 h 491101"/>
                <a:gd name="connsiteX92" fmla="*/ 446172 w 491377"/>
                <a:gd name="connsiteY92" fmla="*/ 326442 h 491101"/>
                <a:gd name="connsiteX93" fmla="*/ 245601 w 491377"/>
                <a:gd name="connsiteY93" fmla="*/ 412322 h 491101"/>
                <a:gd name="connsiteX94" fmla="*/ 78872 w 491377"/>
                <a:gd name="connsiteY94" fmla="*/ 245593 h 491101"/>
                <a:gd name="connsiteX95" fmla="*/ 245601 w 491377"/>
                <a:gd name="connsiteY95" fmla="*/ 78864 h 491101"/>
                <a:gd name="connsiteX96" fmla="*/ 412330 w 491377"/>
                <a:gd name="connsiteY96" fmla="*/ 245593 h 491101"/>
                <a:gd name="connsiteX97" fmla="*/ 245601 w 491377"/>
                <a:gd name="connsiteY97" fmla="*/ 412322 h 49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91377" h="491101">
                  <a:moveTo>
                    <a:pt x="446172" y="326442"/>
                  </a:moveTo>
                  <a:lnTo>
                    <a:pt x="470364" y="325545"/>
                  </a:lnTo>
                  <a:cubicBezTo>
                    <a:pt x="476347" y="325001"/>
                    <a:pt x="481426" y="320928"/>
                    <a:pt x="483253" y="315207"/>
                  </a:cubicBezTo>
                  <a:lnTo>
                    <a:pt x="491248" y="276954"/>
                  </a:lnTo>
                  <a:cubicBezTo>
                    <a:pt x="491862" y="270971"/>
                    <a:pt x="488815" y="265209"/>
                    <a:pt x="483529" y="262342"/>
                  </a:cubicBezTo>
                  <a:lnTo>
                    <a:pt x="461749" y="251727"/>
                  </a:lnTo>
                  <a:cubicBezTo>
                    <a:pt x="456303" y="248771"/>
                    <a:pt x="452761" y="243229"/>
                    <a:pt x="452375" y="237047"/>
                  </a:cubicBezTo>
                  <a:cubicBezTo>
                    <a:pt x="452375" y="237047"/>
                    <a:pt x="452375" y="234220"/>
                    <a:pt x="451754" y="227604"/>
                  </a:cubicBezTo>
                  <a:lnTo>
                    <a:pt x="451754" y="225329"/>
                  </a:lnTo>
                  <a:cubicBezTo>
                    <a:pt x="451754" y="222848"/>
                    <a:pt x="455063" y="218437"/>
                    <a:pt x="459887" y="215335"/>
                  </a:cubicBezTo>
                  <a:lnTo>
                    <a:pt x="480565" y="202377"/>
                  </a:lnTo>
                  <a:cubicBezTo>
                    <a:pt x="485507" y="198952"/>
                    <a:pt x="487899" y="192886"/>
                    <a:pt x="486630" y="187007"/>
                  </a:cubicBezTo>
                  <a:lnTo>
                    <a:pt x="474499" y="149857"/>
                  </a:lnTo>
                  <a:cubicBezTo>
                    <a:pt x="472073" y="144439"/>
                    <a:pt x="466649" y="141000"/>
                    <a:pt x="460715" y="141103"/>
                  </a:cubicBezTo>
                  <a:lnTo>
                    <a:pt x="436453" y="142826"/>
                  </a:lnTo>
                  <a:cubicBezTo>
                    <a:pt x="430670" y="143157"/>
                    <a:pt x="425108" y="140566"/>
                    <a:pt x="421634" y="135934"/>
                  </a:cubicBezTo>
                  <a:cubicBezTo>
                    <a:pt x="419084" y="131729"/>
                    <a:pt x="413846" y="117186"/>
                    <a:pt x="416465" y="112224"/>
                  </a:cubicBezTo>
                  <a:lnTo>
                    <a:pt x="427769" y="90788"/>
                  </a:lnTo>
                  <a:cubicBezTo>
                    <a:pt x="430319" y="85343"/>
                    <a:pt x="429340" y="78899"/>
                    <a:pt x="425287" y="74453"/>
                  </a:cubicBezTo>
                  <a:lnTo>
                    <a:pt x="396201" y="48400"/>
                  </a:lnTo>
                  <a:cubicBezTo>
                    <a:pt x="391321" y="44864"/>
                    <a:pt x="384787" y="44616"/>
                    <a:pt x="379659" y="47779"/>
                  </a:cubicBezTo>
                  <a:lnTo>
                    <a:pt x="359602" y="61564"/>
                  </a:lnTo>
                  <a:cubicBezTo>
                    <a:pt x="354777" y="64762"/>
                    <a:pt x="348671" y="65328"/>
                    <a:pt x="343336" y="63081"/>
                  </a:cubicBezTo>
                  <a:cubicBezTo>
                    <a:pt x="339063" y="60737"/>
                    <a:pt x="327277" y="50743"/>
                    <a:pt x="327001" y="45091"/>
                  </a:cubicBezTo>
                  <a:lnTo>
                    <a:pt x="326036" y="20899"/>
                  </a:lnTo>
                  <a:cubicBezTo>
                    <a:pt x="325547" y="14902"/>
                    <a:pt x="321494" y="9788"/>
                    <a:pt x="315766" y="7941"/>
                  </a:cubicBezTo>
                  <a:lnTo>
                    <a:pt x="277513" y="15"/>
                  </a:lnTo>
                  <a:cubicBezTo>
                    <a:pt x="271530" y="-599"/>
                    <a:pt x="265768" y="2448"/>
                    <a:pt x="262901" y="7734"/>
                  </a:cubicBezTo>
                  <a:lnTo>
                    <a:pt x="251804" y="29308"/>
                  </a:lnTo>
                  <a:cubicBezTo>
                    <a:pt x="248799" y="34732"/>
                    <a:pt x="243244" y="38261"/>
                    <a:pt x="237054" y="38681"/>
                  </a:cubicBezTo>
                  <a:cubicBezTo>
                    <a:pt x="237054" y="38681"/>
                    <a:pt x="234228" y="38681"/>
                    <a:pt x="227680" y="39302"/>
                  </a:cubicBezTo>
                  <a:lnTo>
                    <a:pt x="225337" y="39302"/>
                  </a:lnTo>
                  <a:cubicBezTo>
                    <a:pt x="222856" y="39302"/>
                    <a:pt x="218445" y="35925"/>
                    <a:pt x="215412" y="31169"/>
                  </a:cubicBezTo>
                  <a:lnTo>
                    <a:pt x="202454" y="10491"/>
                  </a:lnTo>
                  <a:cubicBezTo>
                    <a:pt x="199001" y="5584"/>
                    <a:pt x="192956" y="3199"/>
                    <a:pt x="187084" y="4426"/>
                  </a:cubicBezTo>
                  <a:lnTo>
                    <a:pt x="149865" y="16557"/>
                  </a:lnTo>
                  <a:cubicBezTo>
                    <a:pt x="144475" y="19010"/>
                    <a:pt x="141042" y="24421"/>
                    <a:pt x="141111" y="30342"/>
                  </a:cubicBezTo>
                  <a:lnTo>
                    <a:pt x="142834" y="54603"/>
                  </a:lnTo>
                  <a:cubicBezTo>
                    <a:pt x="143186" y="60407"/>
                    <a:pt x="140594" y="66003"/>
                    <a:pt x="135942" y="69491"/>
                  </a:cubicBezTo>
                  <a:cubicBezTo>
                    <a:pt x="131806" y="72041"/>
                    <a:pt x="117263" y="77279"/>
                    <a:pt x="112232" y="74591"/>
                  </a:cubicBezTo>
                  <a:lnTo>
                    <a:pt x="90865" y="63770"/>
                  </a:lnTo>
                  <a:cubicBezTo>
                    <a:pt x="85427" y="61220"/>
                    <a:pt x="78996" y="62171"/>
                    <a:pt x="74530" y="66182"/>
                  </a:cubicBezTo>
                  <a:lnTo>
                    <a:pt x="48476" y="95337"/>
                  </a:lnTo>
                  <a:cubicBezTo>
                    <a:pt x="44941" y="100217"/>
                    <a:pt x="44693" y="106751"/>
                    <a:pt x="47856" y="111879"/>
                  </a:cubicBezTo>
                  <a:lnTo>
                    <a:pt x="61641" y="131936"/>
                  </a:lnTo>
                  <a:cubicBezTo>
                    <a:pt x="64812" y="136775"/>
                    <a:pt x="65356" y="142882"/>
                    <a:pt x="63089" y="148203"/>
                  </a:cubicBezTo>
                  <a:cubicBezTo>
                    <a:pt x="60745" y="152407"/>
                    <a:pt x="50751" y="164262"/>
                    <a:pt x="45099" y="164469"/>
                  </a:cubicBezTo>
                  <a:lnTo>
                    <a:pt x="20906" y="165434"/>
                  </a:lnTo>
                  <a:cubicBezTo>
                    <a:pt x="14910" y="165923"/>
                    <a:pt x="9796" y="169976"/>
                    <a:pt x="7949" y="175703"/>
                  </a:cubicBezTo>
                  <a:lnTo>
                    <a:pt x="22" y="214025"/>
                  </a:lnTo>
                  <a:cubicBezTo>
                    <a:pt x="-570" y="220001"/>
                    <a:pt x="2469" y="225757"/>
                    <a:pt x="7742" y="228637"/>
                  </a:cubicBezTo>
                  <a:lnTo>
                    <a:pt x="29591" y="239183"/>
                  </a:lnTo>
                  <a:cubicBezTo>
                    <a:pt x="34960" y="242202"/>
                    <a:pt x="38462" y="247716"/>
                    <a:pt x="38896" y="253864"/>
                  </a:cubicBezTo>
                  <a:cubicBezTo>
                    <a:pt x="38896" y="253864"/>
                    <a:pt x="38896" y="256759"/>
                    <a:pt x="39516" y="263307"/>
                  </a:cubicBezTo>
                  <a:lnTo>
                    <a:pt x="39516" y="265650"/>
                  </a:lnTo>
                  <a:cubicBezTo>
                    <a:pt x="39861" y="268132"/>
                    <a:pt x="36208" y="272542"/>
                    <a:pt x="31452" y="275575"/>
                  </a:cubicBezTo>
                  <a:lnTo>
                    <a:pt x="10775" y="288533"/>
                  </a:lnTo>
                  <a:cubicBezTo>
                    <a:pt x="5819" y="291952"/>
                    <a:pt x="3420" y="298024"/>
                    <a:pt x="4709" y="303903"/>
                  </a:cubicBezTo>
                  <a:lnTo>
                    <a:pt x="16840" y="341054"/>
                  </a:lnTo>
                  <a:cubicBezTo>
                    <a:pt x="19259" y="346485"/>
                    <a:pt x="24684" y="349952"/>
                    <a:pt x="30625" y="349876"/>
                  </a:cubicBezTo>
                  <a:lnTo>
                    <a:pt x="54818" y="348084"/>
                  </a:lnTo>
                  <a:cubicBezTo>
                    <a:pt x="60621" y="347760"/>
                    <a:pt x="66204" y="350345"/>
                    <a:pt x="69705" y="354976"/>
                  </a:cubicBezTo>
                  <a:cubicBezTo>
                    <a:pt x="72255" y="359181"/>
                    <a:pt x="77425" y="373724"/>
                    <a:pt x="74806" y="378687"/>
                  </a:cubicBezTo>
                  <a:lnTo>
                    <a:pt x="63571" y="400122"/>
                  </a:lnTo>
                  <a:cubicBezTo>
                    <a:pt x="61021" y="405560"/>
                    <a:pt x="61972" y="411991"/>
                    <a:pt x="65983" y="416457"/>
                  </a:cubicBezTo>
                  <a:lnTo>
                    <a:pt x="95138" y="442580"/>
                  </a:lnTo>
                  <a:cubicBezTo>
                    <a:pt x="100046" y="446061"/>
                    <a:pt x="106552" y="446274"/>
                    <a:pt x="111680" y="443131"/>
                  </a:cubicBezTo>
                  <a:lnTo>
                    <a:pt x="131737" y="429346"/>
                  </a:lnTo>
                  <a:cubicBezTo>
                    <a:pt x="136562" y="426148"/>
                    <a:pt x="142669" y="425583"/>
                    <a:pt x="148004" y="427830"/>
                  </a:cubicBezTo>
                  <a:cubicBezTo>
                    <a:pt x="152277" y="430173"/>
                    <a:pt x="164063" y="440236"/>
                    <a:pt x="164270" y="445888"/>
                  </a:cubicBezTo>
                  <a:lnTo>
                    <a:pt x="165235" y="470081"/>
                  </a:lnTo>
                  <a:cubicBezTo>
                    <a:pt x="165779" y="476056"/>
                    <a:pt x="169811" y="481143"/>
                    <a:pt x="175505" y="483039"/>
                  </a:cubicBezTo>
                  <a:lnTo>
                    <a:pt x="213827" y="490965"/>
                  </a:lnTo>
                  <a:cubicBezTo>
                    <a:pt x="219809" y="491557"/>
                    <a:pt x="225558" y="488518"/>
                    <a:pt x="228439" y="483245"/>
                  </a:cubicBezTo>
                  <a:lnTo>
                    <a:pt x="238984" y="461396"/>
                  </a:lnTo>
                  <a:cubicBezTo>
                    <a:pt x="242030" y="456006"/>
                    <a:pt x="247558" y="452491"/>
                    <a:pt x="253734" y="452022"/>
                  </a:cubicBezTo>
                  <a:cubicBezTo>
                    <a:pt x="253734" y="452022"/>
                    <a:pt x="256560" y="452022"/>
                    <a:pt x="263177" y="451471"/>
                  </a:cubicBezTo>
                  <a:lnTo>
                    <a:pt x="265451" y="451471"/>
                  </a:lnTo>
                  <a:cubicBezTo>
                    <a:pt x="267933" y="451471"/>
                    <a:pt x="272344" y="454779"/>
                    <a:pt x="275376" y="459535"/>
                  </a:cubicBezTo>
                  <a:lnTo>
                    <a:pt x="288334" y="480212"/>
                  </a:lnTo>
                  <a:cubicBezTo>
                    <a:pt x="291753" y="485168"/>
                    <a:pt x="297825" y="487567"/>
                    <a:pt x="303704" y="486278"/>
                  </a:cubicBezTo>
                  <a:lnTo>
                    <a:pt x="340924" y="474147"/>
                  </a:lnTo>
                  <a:cubicBezTo>
                    <a:pt x="346341" y="471721"/>
                    <a:pt x="349781" y="466297"/>
                    <a:pt x="349677" y="460362"/>
                  </a:cubicBezTo>
                  <a:lnTo>
                    <a:pt x="347954" y="436101"/>
                  </a:lnTo>
                  <a:cubicBezTo>
                    <a:pt x="347616" y="430318"/>
                    <a:pt x="350201" y="424749"/>
                    <a:pt x="354846" y="421282"/>
                  </a:cubicBezTo>
                  <a:cubicBezTo>
                    <a:pt x="358982" y="418732"/>
                    <a:pt x="373525" y="413493"/>
                    <a:pt x="378556" y="416113"/>
                  </a:cubicBezTo>
                  <a:lnTo>
                    <a:pt x="399992" y="427416"/>
                  </a:lnTo>
                  <a:cubicBezTo>
                    <a:pt x="405437" y="429966"/>
                    <a:pt x="411881" y="428988"/>
                    <a:pt x="416327" y="424935"/>
                  </a:cubicBezTo>
                  <a:lnTo>
                    <a:pt x="442381" y="395780"/>
                  </a:lnTo>
                  <a:cubicBezTo>
                    <a:pt x="445903" y="390921"/>
                    <a:pt x="446151" y="384414"/>
                    <a:pt x="443001" y="379307"/>
                  </a:cubicBezTo>
                  <a:lnTo>
                    <a:pt x="429216" y="359181"/>
                  </a:lnTo>
                  <a:cubicBezTo>
                    <a:pt x="426080" y="354356"/>
                    <a:pt x="425536" y="348291"/>
                    <a:pt x="427769" y="342984"/>
                  </a:cubicBezTo>
                  <a:cubicBezTo>
                    <a:pt x="430595" y="338503"/>
                    <a:pt x="440589" y="326649"/>
                    <a:pt x="446172" y="326442"/>
                  </a:cubicBezTo>
                  <a:close/>
                  <a:moveTo>
                    <a:pt x="245601" y="412322"/>
                  </a:moveTo>
                  <a:cubicBezTo>
                    <a:pt x="153518" y="412322"/>
                    <a:pt x="78872" y="337676"/>
                    <a:pt x="78872" y="245593"/>
                  </a:cubicBezTo>
                  <a:cubicBezTo>
                    <a:pt x="78872" y="153510"/>
                    <a:pt x="153518" y="78864"/>
                    <a:pt x="245601" y="78864"/>
                  </a:cubicBezTo>
                  <a:cubicBezTo>
                    <a:pt x="337684" y="78864"/>
                    <a:pt x="412330" y="153510"/>
                    <a:pt x="412330" y="245593"/>
                  </a:cubicBezTo>
                  <a:cubicBezTo>
                    <a:pt x="412212" y="337628"/>
                    <a:pt x="337636" y="412204"/>
                    <a:pt x="245601" y="412322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淘宝-想搞设计PPT(倒卖必究)-24"/>
          <p:cNvSpPr/>
          <p:nvPr/>
        </p:nvSpPr>
        <p:spPr>
          <a:xfrm>
            <a:off x="3475493" y="1901663"/>
            <a:ext cx="2498875" cy="3531034"/>
          </a:xfrm>
          <a:prstGeom prst="roundRect">
            <a:avLst>
              <a:gd name="adj" fmla="val 2945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3613384" y="3260691"/>
            <a:ext cx="2223092" cy="1579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26" name="淘宝-想搞设计PPT(倒卖必究)-26"/>
          <p:cNvSpPr txBox="1"/>
          <p:nvPr/>
        </p:nvSpPr>
        <p:spPr>
          <a:xfrm>
            <a:off x="3911712" y="2582268"/>
            <a:ext cx="1626437" cy="433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rgbClr val="124878"/>
                </a:solidFill>
                <a:latin typeface="+mj-ea"/>
                <a:ea typeface="+mj-ea"/>
                <a:cs typeface="汉仪典雅体简" panose="00020600040101010101" pitchFamily="18" charset="-122"/>
              </a:rPr>
              <a:t>关键词标题</a:t>
            </a:r>
          </a:p>
        </p:txBody>
      </p:sp>
      <p:sp>
        <p:nvSpPr>
          <p:cNvPr id="27" name="淘宝-想搞设计PPT(倒卖必究)-27"/>
          <p:cNvSpPr/>
          <p:nvPr/>
        </p:nvSpPr>
        <p:spPr>
          <a:xfrm>
            <a:off x="4242618" y="1422617"/>
            <a:ext cx="964624" cy="964624"/>
          </a:xfrm>
          <a:prstGeom prst="ellipse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cxnSp>
        <p:nvCxnSpPr>
          <p:cNvPr id="28" name="淘宝-想搞设计PPT(倒卖必究)-28"/>
          <p:cNvCxnSpPr/>
          <p:nvPr/>
        </p:nvCxnSpPr>
        <p:spPr>
          <a:xfrm>
            <a:off x="4508266" y="3108743"/>
            <a:ext cx="433329" cy="0"/>
          </a:xfrm>
          <a:prstGeom prst="line">
            <a:avLst/>
          </a:prstGeom>
          <a:ln w="2222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/>
          <p:cNvSpPr/>
          <p:nvPr/>
        </p:nvSpPr>
        <p:spPr>
          <a:xfrm>
            <a:off x="6379875" y="2491979"/>
            <a:ext cx="2498875" cy="3531034"/>
          </a:xfrm>
          <a:prstGeom prst="roundRect">
            <a:avLst>
              <a:gd name="adj" fmla="val 2945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6517766" y="3851007"/>
            <a:ext cx="2223092" cy="1579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34" name="淘宝-想搞设计PPT(倒卖必究)-34"/>
          <p:cNvSpPr txBox="1"/>
          <p:nvPr/>
        </p:nvSpPr>
        <p:spPr>
          <a:xfrm>
            <a:off x="6816094" y="3172584"/>
            <a:ext cx="1626437" cy="433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rgbClr val="124878"/>
                </a:solidFill>
                <a:latin typeface="+mj-ea"/>
                <a:ea typeface="+mj-ea"/>
                <a:cs typeface="汉仪典雅体简" panose="00020600040101010101" pitchFamily="18" charset="-122"/>
              </a:rPr>
              <a:t>关键词标题</a:t>
            </a:r>
          </a:p>
        </p:txBody>
      </p:sp>
      <p:sp>
        <p:nvSpPr>
          <p:cNvPr id="35" name="淘宝-想搞设计PPT(倒卖必究)-35"/>
          <p:cNvSpPr/>
          <p:nvPr/>
        </p:nvSpPr>
        <p:spPr>
          <a:xfrm>
            <a:off x="7147000" y="2012933"/>
            <a:ext cx="964624" cy="964624"/>
          </a:xfrm>
          <a:prstGeom prst="ellipse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cxnSp>
        <p:nvCxnSpPr>
          <p:cNvPr id="36" name="淘宝-想搞设计PPT(倒卖必究)-36"/>
          <p:cNvCxnSpPr/>
          <p:nvPr/>
        </p:nvCxnSpPr>
        <p:spPr>
          <a:xfrm>
            <a:off x="7412648" y="3699059"/>
            <a:ext cx="433329" cy="0"/>
          </a:xfrm>
          <a:prstGeom prst="line">
            <a:avLst/>
          </a:prstGeom>
          <a:ln w="2222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淘宝-想搞设计PPT(倒卖必究)-40"/>
          <p:cNvSpPr/>
          <p:nvPr/>
        </p:nvSpPr>
        <p:spPr>
          <a:xfrm>
            <a:off x="9284257" y="1901663"/>
            <a:ext cx="2498875" cy="3531034"/>
          </a:xfrm>
          <a:prstGeom prst="roundRect">
            <a:avLst>
              <a:gd name="adj" fmla="val 2945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淘宝-想搞设计PPT(倒卖必究)-41"/>
          <p:cNvSpPr txBox="1"/>
          <p:nvPr/>
        </p:nvSpPr>
        <p:spPr>
          <a:xfrm>
            <a:off x="9422148" y="3260691"/>
            <a:ext cx="2223092" cy="15799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典雅体简" panose="00020600040101010101" pitchFamily="18" charset="-122"/>
              </a:rPr>
              <a:t>请在这里输入你的正文，阐述与关键词标题相关的具体内容，若字数太多酌情先删减文案，再缩小字号</a:t>
            </a: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9720476" y="2582268"/>
            <a:ext cx="1626437" cy="433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2400" spc="100" dirty="0">
                <a:solidFill>
                  <a:srgbClr val="124878"/>
                </a:solidFill>
                <a:latin typeface="+mj-ea"/>
                <a:ea typeface="+mj-ea"/>
                <a:cs typeface="汉仪典雅体简" panose="00020600040101010101" pitchFamily="18" charset="-122"/>
              </a:rPr>
              <a:t>关键词标题</a:t>
            </a:r>
          </a:p>
        </p:txBody>
      </p:sp>
      <p:sp>
        <p:nvSpPr>
          <p:cNvPr id="43" name="淘宝-想搞设计PPT(倒卖必究)-43"/>
          <p:cNvSpPr/>
          <p:nvPr/>
        </p:nvSpPr>
        <p:spPr>
          <a:xfrm>
            <a:off x="10051382" y="1422617"/>
            <a:ext cx="964624" cy="964624"/>
          </a:xfrm>
          <a:prstGeom prst="ellipse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cxnSp>
        <p:nvCxnSpPr>
          <p:cNvPr id="44" name="淘宝-想搞设计PPT(倒卖必究)-44"/>
          <p:cNvCxnSpPr/>
          <p:nvPr/>
        </p:nvCxnSpPr>
        <p:spPr>
          <a:xfrm>
            <a:off x="10317030" y="3108743"/>
            <a:ext cx="433329" cy="0"/>
          </a:xfrm>
          <a:prstGeom prst="line">
            <a:avLst/>
          </a:prstGeom>
          <a:ln w="22225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4562744" y="1658836"/>
            <a:ext cx="300309" cy="439376"/>
            <a:chOff x="5436335" y="4204539"/>
            <a:chExt cx="380172" cy="556221"/>
          </a:xfrm>
          <a:solidFill>
            <a:srgbClr val="FFFFFF"/>
          </a:solidFill>
        </p:grpSpPr>
        <p:sp>
          <p:nvSpPr>
            <p:cNvPr id="66" name="淘宝-想搞设计PPT(倒卖必究)-66"/>
            <p:cNvSpPr/>
            <p:nvPr/>
          </p:nvSpPr>
          <p:spPr>
            <a:xfrm>
              <a:off x="5562109" y="4618294"/>
              <a:ext cx="132542" cy="43215"/>
            </a:xfrm>
            <a:custGeom>
              <a:avLst/>
              <a:gdLst>
                <a:gd name="connsiteX0" fmla="*/ 689 w 132542"/>
                <a:gd name="connsiteY0" fmla="*/ 43216 h 43215"/>
                <a:gd name="connsiteX1" fmla="*/ 131922 w 132542"/>
                <a:gd name="connsiteY1" fmla="*/ 17921 h 43215"/>
                <a:gd name="connsiteX2" fmla="*/ 132542 w 132542"/>
                <a:gd name="connsiteY2" fmla="*/ 0 h 43215"/>
                <a:gd name="connsiteX3" fmla="*/ 0 w 132542"/>
                <a:gd name="connsiteY3" fmla="*/ 25502 h 43215"/>
                <a:gd name="connsiteX4" fmla="*/ 689 w 132542"/>
                <a:gd name="connsiteY4" fmla="*/ 43216 h 4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42" h="43215">
                  <a:moveTo>
                    <a:pt x="689" y="43216"/>
                  </a:moveTo>
                  <a:lnTo>
                    <a:pt x="131922" y="17921"/>
                  </a:lnTo>
                  <a:lnTo>
                    <a:pt x="132542" y="0"/>
                  </a:lnTo>
                  <a:lnTo>
                    <a:pt x="0" y="25502"/>
                  </a:lnTo>
                  <a:lnTo>
                    <a:pt x="689" y="43216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淘宝-想搞设计PPT(倒卖必究)-67"/>
            <p:cNvSpPr/>
            <p:nvPr/>
          </p:nvSpPr>
          <p:spPr>
            <a:xfrm>
              <a:off x="5563281" y="4648621"/>
              <a:ext cx="130405" cy="42801"/>
            </a:xfrm>
            <a:custGeom>
              <a:avLst/>
              <a:gdLst>
                <a:gd name="connsiteX0" fmla="*/ 689 w 130405"/>
                <a:gd name="connsiteY0" fmla="*/ 42802 h 42801"/>
                <a:gd name="connsiteX1" fmla="*/ 129785 w 130405"/>
                <a:gd name="connsiteY1" fmla="*/ 17989 h 42801"/>
                <a:gd name="connsiteX2" fmla="*/ 130405 w 130405"/>
                <a:gd name="connsiteY2" fmla="*/ 0 h 42801"/>
                <a:gd name="connsiteX3" fmla="*/ 0 w 130405"/>
                <a:gd name="connsiteY3" fmla="*/ 25157 h 42801"/>
                <a:gd name="connsiteX4" fmla="*/ 689 w 130405"/>
                <a:gd name="connsiteY4" fmla="*/ 42802 h 4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05" h="42801">
                  <a:moveTo>
                    <a:pt x="689" y="42802"/>
                  </a:moveTo>
                  <a:lnTo>
                    <a:pt x="129785" y="17989"/>
                  </a:lnTo>
                  <a:lnTo>
                    <a:pt x="130405" y="0"/>
                  </a:lnTo>
                  <a:lnTo>
                    <a:pt x="0" y="25157"/>
                  </a:lnTo>
                  <a:lnTo>
                    <a:pt x="689" y="42802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淘宝-想搞设计PPT(倒卖必究)-68"/>
            <p:cNvSpPr/>
            <p:nvPr/>
          </p:nvSpPr>
          <p:spPr>
            <a:xfrm>
              <a:off x="5564453" y="4678947"/>
              <a:ext cx="128200" cy="26122"/>
            </a:xfrm>
            <a:custGeom>
              <a:avLst/>
              <a:gdLst>
                <a:gd name="connsiteX0" fmla="*/ -51 w 128200"/>
                <a:gd name="connsiteY0" fmla="*/ 25439 h 26122"/>
                <a:gd name="connsiteX1" fmla="*/ 707 w 128200"/>
                <a:gd name="connsiteY1" fmla="*/ 26059 h 26122"/>
                <a:gd name="connsiteX2" fmla="*/ 126633 w 128200"/>
                <a:gd name="connsiteY2" fmla="*/ 26059 h 26122"/>
                <a:gd name="connsiteX3" fmla="*/ 127322 w 128200"/>
                <a:gd name="connsiteY3" fmla="*/ 25508 h 26122"/>
                <a:gd name="connsiteX4" fmla="*/ 128149 w 128200"/>
                <a:gd name="connsiteY4" fmla="*/ -63 h 26122"/>
                <a:gd name="connsiteX5" fmla="*/ -51 w 128200"/>
                <a:gd name="connsiteY5" fmla="*/ 24681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200" h="26122">
                  <a:moveTo>
                    <a:pt x="-51" y="25439"/>
                  </a:moveTo>
                  <a:cubicBezTo>
                    <a:pt x="80" y="25763"/>
                    <a:pt x="370" y="25990"/>
                    <a:pt x="707" y="26059"/>
                  </a:cubicBezTo>
                  <a:lnTo>
                    <a:pt x="126633" y="26059"/>
                  </a:lnTo>
                  <a:cubicBezTo>
                    <a:pt x="126950" y="26025"/>
                    <a:pt x="127219" y="25811"/>
                    <a:pt x="127322" y="25508"/>
                  </a:cubicBezTo>
                  <a:lnTo>
                    <a:pt x="128149" y="-63"/>
                  </a:lnTo>
                  <a:lnTo>
                    <a:pt x="-51" y="24681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淘宝-想搞设计PPT(倒卖必究)-69"/>
            <p:cNvSpPr/>
            <p:nvPr/>
          </p:nvSpPr>
          <p:spPr>
            <a:xfrm>
              <a:off x="5560593" y="4603682"/>
              <a:ext cx="134541" cy="27914"/>
            </a:xfrm>
            <a:custGeom>
              <a:avLst/>
              <a:gdLst>
                <a:gd name="connsiteX0" fmla="*/ 90222 w 134541"/>
                <a:gd name="connsiteY0" fmla="*/ 4136 h 27914"/>
                <a:gd name="connsiteX1" fmla="*/ 90360 w 134541"/>
                <a:gd name="connsiteY1" fmla="*/ 0 h 27914"/>
                <a:gd name="connsiteX2" fmla="*/ 41217 w 134541"/>
                <a:gd name="connsiteY2" fmla="*/ 0 h 27914"/>
                <a:gd name="connsiteX3" fmla="*/ 27639 w 134541"/>
                <a:gd name="connsiteY3" fmla="*/ 0 h 27914"/>
                <a:gd name="connsiteX4" fmla="*/ 0 w 134541"/>
                <a:gd name="connsiteY4" fmla="*/ 0 h 27914"/>
                <a:gd name="connsiteX5" fmla="*/ 1034 w 134541"/>
                <a:gd name="connsiteY5" fmla="*/ 27914 h 27914"/>
                <a:gd name="connsiteX6" fmla="*/ 134472 w 134541"/>
                <a:gd name="connsiteY6" fmla="*/ 2206 h 27914"/>
                <a:gd name="connsiteX7" fmla="*/ 134541 w 134541"/>
                <a:gd name="connsiteY7" fmla="*/ 0 h 27914"/>
                <a:gd name="connsiteX8" fmla="*/ 103938 w 134541"/>
                <a:gd name="connsiteY8" fmla="*/ 0 h 27914"/>
                <a:gd name="connsiteX9" fmla="*/ 103800 w 134541"/>
                <a:gd name="connsiteY9" fmla="*/ 4136 h 27914"/>
                <a:gd name="connsiteX10" fmla="*/ 90222 w 134541"/>
                <a:gd name="connsiteY10" fmla="*/ 4136 h 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41" h="27914">
                  <a:moveTo>
                    <a:pt x="90222" y="4136"/>
                  </a:moveTo>
                  <a:lnTo>
                    <a:pt x="90360" y="0"/>
                  </a:lnTo>
                  <a:lnTo>
                    <a:pt x="41217" y="0"/>
                  </a:lnTo>
                  <a:lnTo>
                    <a:pt x="27639" y="0"/>
                  </a:lnTo>
                  <a:lnTo>
                    <a:pt x="0" y="0"/>
                  </a:lnTo>
                  <a:lnTo>
                    <a:pt x="1034" y="27914"/>
                  </a:lnTo>
                  <a:lnTo>
                    <a:pt x="134472" y="2206"/>
                  </a:lnTo>
                  <a:lnTo>
                    <a:pt x="134541" y="0"/>
                  </a:lnTo>
                  <a:lnTo>
                    <a:pt x="103938" y="0"/>
                  </a:lnTo>
                  <a:lnTo>
                    <a:pt x="103800" y="4136"/>
                  </a:lnTo>
                  <a:lnTo>
                    <a:pt x="90222" y="4136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淘宝-想搞设计PPT(倒卖必究)-70"/>
            <p:cNvSpPr/>
            <p:nvPr/>
          </p:nvSpPr>
          <p:spPr>
            <a:xfrm>
              <a:off x="5436335" y="4204539"/>
              <a:ext cx="380172" cy="556221"/>
            </a:xfrm>
            <a:custGeom>
              <a:avLst/>
              <a:gdLst>
                <a:gd name="connsiteX0" fmla="*/ 190029 w 380172"/>
                <a:gd name="connsiteY0" fmla="*/ -63 h 556221"/>
                <a:gd name="connsiteX1" fmla="*/ -51 w 380172"/>
                <a:gd name="connsiteY1" fmla="*/ 190045 h 556221"/>
                <a:gd name="connsiteX2" fmla="*/ 91330 w 380172"/>
                <a:gd name="connsiteY2" fmla="*/ 352486 h 556221"/>
                <a:gd name="connsiteX3" fmla="*/ 96981 w 380172"/>
                <a:gd name="connsiteY3" fmla="*/ 492955 h 556221"/>
                <a:gd name="connsiteX4" fmla="*/ 125654 w 380172"/>
                <a:gd name="connsiteY4" fmla="*/ 525142 h 556221"/>
                <a:gd name="connsiteX5" fmla="*/ 190029 w 380172"/>
                <a:gd name="connsiteY5" fmla="*/ 556158 h 556221"/>
                <a:gd name="connsiteX6" fmla="*/ 254267 w 380172"/>
                <a:gd name="connsiteY6" fmla="*/ 525487 h 556221"/>
                <a:gd name="connsiteX7" fmla="*/ 286386 w 380172"/>
                <a:gd name="connsiteY7" fmla="*/ 492886 h 556221"/>
                <a:gd name="connsiteX8" fmla="*/ 291280 w 380172"/>
                <a:gd name="connsiteY8" fmla="*/ 350901 h 556221"/>
                <a:gd name="connsiteX9" fmla="*/ 350872 w 380172"/>
                <a:gd name="connsiteY9" fmla="*/ 88753 h 556221"/>
                <a:gd name="connsiteX10" fmla="*/ 190029 w 380172"/>
                <a:gd name="connsiteY10" fmla="*/ -63 h 556221"/>
                <a:gd name="connsiteX11" fmla="*/ 255439 w 380172"/>
                <a:gd name="connsiteY11" fmla="*/ 499916 h 556221"/>
                <a:gd name="connsiteX12" fmla="*/ 254750 w 380172"/>
                <a:gd name="connsiteY12" fmla="*/ 500467 h 556221"/>
                <a:gd name="connsiteX13" fmla="*/ 129031 w 380172"/>
                <a:gd name="connsiteY13" fmla="*/ 500467 h 556221"/>
                <a:gd name="connsiteX14" fmla="*/ 128273 w 380172"/>
                <a:gd name="connsiteY14" fmla="*/ 499847 h 556221"/>
                <a:gd name="connsiteX15" fmla="*/ 128273 w 380172"/>
                <a:gd name="connsiteY15" fmla="*/ 499089 h 556221"/>
                <a:gd name="connsiteX16" fmla="*/ 256473 w 380172"/>
                <a:gd name="connsiteY16" fmla="*/ 474345 h 556221"/>
                <a:gd name="connsiteX17" fmla="*/ 256680 w 380172"/>
                <a:gd name="connsiteY17" fmla="*/ 462008 h 556221"/>
                <a:gd name="connsiteX18" fmla="*/ 127584 w 380172"/>
                <a:gd name="connsiteY18" fmla="*/ 486889 h 556221"/>
                <a:gd name="connsiteX19" fmla="*/ 126895 w 380172"/>
                <a:gd name="connsiteY19" fmla="*/ 469176 h 556221"/>
                <a:gd name="connsiteX20" fmla="*/ 257300 w 380172"/>
                <a:gd name="connsiteY20" fmla="*/ 444018 h 556221"/>
                <a:gd name="connsiteX21" fmla="*/ 257713 w 380172"/>
                <a:gd name="connsiteY21" fmla="*/ 431681 h 556221"/>
                <a:gd name="connsiteX22" fmla="*/ 126757 w 380172"/>
                <a:gd name="connsiteY22" fmla="*/ 456976 h 556221"/>
                <a:gd name="connsiteX23" fmla="*/ 126068 w 380172"/>
                <a:gd name="connsiteY23" fmla="*/ 439194 h 556221"/>
                <a:gd name="connsiteX24" fmla="*/ 258609 w 380172"/>
                <a:gd name="connsiteY24" fmla="*/ 413691 h 556221"/>
                <a:gd name="connsiteX25" fmla="*/ 288661 w 380172"/>
                <a:gd name="connsiteY25" fmla="*/ 210019 h 556221"/>
                <a:gd name="connsiteX26" fmla="*/ 231384 w 380172"/>
                <a:gd name="connsiteY26" fmla="*/ 312579 h 556221"/>
                <a:gd name="connsiteX27" fmla="*/ 228145 w 380172"/>
                <a:gd name="connsiteY27" fmla="*/ 399079 h 556221"/>
                <a:gd name="connsiteX28" fmla="*/ 258747 w 380172"/>
                <a:gd name="connsiteY28" fmla="*/ 399079 h 556221"/>
                <a:gd name="connsiteX29" fmla="*/ 258747 w 380172"/>
                <a:gd name="connsiteY29" fmla="*/ 401285 h 556221"/>
                <a:gd name="connsiteX30" fmla="*/ 125309 w 380172"/>
                <a:gd name="connsiteY30" fmla="*/ 426994 h 556221"/>
                <a:gd name="connsiteX31" fmla="*/ 124275 w 380172"/>
                <a:gd name="connsiteY31" fmla="*/ 399424 h 556221"/>
                <a:gd name="connsiteX32" fmla="*/ 151845 w 380172"/>
                <a:gd name="connsiteY32" fmla="*/ 399424 h 556221"/>
                <a:gd name="connsiteX33" fmla="*/ 148606 w 380172"/>
                <a:gd name="connsiteY33" fmla="*/ 312924 h 556221"/>
                <a:gd name="connsiteX34" fmla="*/ 91330 w 380172"/>
                <a:gd name="connsiteY34" fmla="*/ 210364 h 556221"/>
                <a:gd name="connsiteX35" fmla="*/ 92501 w 380172"/>
                <a:gd name="connsiteY35" fmla="*/ 202368 h 556221"/>
                <a:gd name="connsiteX36" fmla="*/ 93811 w 380172"/>
                <a:gd name="connsiteY36" fmla="*/ 201197 h 556221"/>
                <a:gd name="connsiteX37" fmla="*/ 93811 w 380172"/>
                <a:gd name="connsiteY37" fmla="*/ 201197 h 556221"/>
                <a:gd name="connsiteX38" fmla="*/ 97257 w 380172"/>
                <a:gd name="connsiteY38" fmla="*/ 200094 h 556221"/>
                <a:gd name="connsiteX39" fmla="*/ 280665 w 380172"/>
                <a:gd name="connsiteY39" fmla="*/ 200094 h 556221"/>
                <a:gd name="connsiteX40" fmla="*/ 282527 w 380172"/>
                <a:gd name="connsiteY40" fmla="*/ 200508 h 556221"/>
                <a:gd name="connsiteX41" fmla="*/ 285835 w 380172"/>
                <a:gd name="connsiteY41" fmla="*/ 201266 h 556221"/>
                <a:gd name="connsiteX42" fmla="*/ 288661 w 380172"/>
                <a:gd name="connsiteY42" fmla="*/ 210019 h 55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0172" h="556221">
                  <a:moveTo>
                    <a:pt x="190029" y="-63"/>
                  </a:moveTo>
                  <a:cubicBezTo>
                    <a:pt x="85043" y="-56"/>
                    <a:pt x="-58" y="85059"/>
                    <a:pt x="-51" y="190045"/>
                  </a:cubicBezTo>
                  <a:cubicBezTo>
                    <a:pt x="-51" y="256433"/>
                    <a:pt x="34591" y="318010"/>
                    <a:pt x="91330" y="352486"/>
                  </a:cubicBezTo>
                  <a:lnTo>
                    <a:pt x="96981" y="492955"/>
                  </a:lnTo>
                  <a:cubicBezTo>
                    <a:pt x="97822" y="509076"/>
                    <a:pt x="109739" y="522454"/>
                    <a:pt x="125654" y="525142"/>
                  </a:cubicBezTo>
                  <a:cubicBezTo>
                    <a:pt x="131581" y="542787"/>
                    <a:pt x="158117" y="556158"/>
                    <a:pt x="190029" y="556158"/>
                  </a:cubicBezTo>
                  <a:cubicBezTo>
                    <a:pt x="221942" y="556158"/>
                    <a:pt x="248133" y="542994"/>
                    <a:pt x="254267" y="525487"/>
                  </a:cubicBezTo>
                  <a:cubicBezTo>
                    <a:pt x="271767" y="524508"/>
                    <a:pt x="285669" y="510400"/>
                    <a:pt x="286386" y="492886"/>
                  </a:cubicBezTo>
                  <a:lnTo>
                    <a:pt x="291280" y="350901"/>
                  </a:lnTo>
                  <a:cubicBezTo>
                    <a:pt x="380124" y="294969"/>
                    <a:pt x="406805" y="177604"/>
                    <a:pt x="350872" y="88753"/>
                  </a:cubicBezTo>
                  <a:cubicBezTo>
                    <a:pt x="316079" y="33482"/>
                    <a:pt x="255342" y="-56"/>
                    <a:pt x="190029" y="-63"/>
                  </a:cubicBezTo>
                  <a:close/>
                  <a:moveTo>
                    <a:pt x="255439" y="499916"/>
                  </a:moveTo>
                  <a:cubicBezTo>
                    <a:pt x="255336" y="500219"/>
                    <a:pt x="255067" y="500433"/>
                    <a:pt x="254750" y="500467"/>
                  </a:cubicBezTo>
                  <a:lnTo>
                    <a:pt x="129031" y="500467"/>
                  </a:lnTo>
                  <a:cubicBezTo>
                    <a:pt x="128693" y="500399"/>
                    <a:pt x="128404" y="500171"/>
                    <a:pt x="128273" y="499847"/>
                  </a:cubicBezTo>
                  <a:lnTo>
                    <a:pt x="128273" y="499089"/>
                  </a:lnTo>
                  <a:lnTo>
                    <a:pt x="256473" y="474345"/>
                  </a:lnTo>
                  <a:close/>
                  <a:moveTo>
                    <a:pt x="256680" y="462008"/>
                  </a:moveTo>
                  <a:lnTo>
                    <a:pt x="127584" y="486889"/>
                  </a:lnTo>
                  <a:lnTo>
                    <a:pt x="126895" y="469176"/>
                  </a:lnTo>
                  <a:lnTo>
                    <a:pt x="257300" y="444018"/>
                  </a:lnTo>
                  <a:close/>
                  <a:moveTo>
                    <a:pt x="257713" y="431681"/>
                  </a:moveTo>
                  <a:lnTo>
                    <a:pt x="126757" y="456976"/>
                  </a:lnTo>
                  <a:lnTo>
                    <a:pt x="126068" y="439194"/>
                  </a:lnTo>
                  <a:lnTo>
                    <a:pt x="258609" y="413691"/>
                  </a:lnTo>
                  <a:close/>
                  <a:moveTo>
                    <a:pt x="288661" y="210019"/>
                  </a:moveTo>
                  <a:lnTo>
                    <a:pt x="231384" y="312579"/>
                  </a:lnTo>
                  <a:lnTo>
                    <a:pt x="228145" y="399079"/>
                  </a:lnTo>
                  <a:lnTo>
                    <a:pt x="258747" y="399079"/>
                  </a:lnTo>
                  <a:lnTo>
                    <a:pt x="258747" y="401285"/>
                  </a:lnTo>
                  <a:lnTo>
                    <a:pt x="125309" y="426994"/>
                  </a:lnTo>
                  <a:lnTo>
                    <a:pt x="124275" y="399424"/>
                  </a:lnTo>
                  <a:lnTo>
                    <a:pt x="151845" y="399424"/>
                  </a:lnTo>
                  <a:lnTo>
                    <a:pt x="148606" y="312924"/>
                  </a:lnTo>
                  <a:lnTo>
                    <a:pt x="91330" y="210364"/>
                  </a:lnTo>
                  <a:cubicBezTo>
                    <a:pt x="89951" y="207724"/>
                    <a:pt x="90426" y="204498"/>
                    <a:pt x="92501" y="202368"/>
                  </a:cubicBezTo>
                  <a:lnTo>
                    <a:pt x="93811" y="201197"/>
                  </a:lnTo>
                  <a:lnTo>
                    <a:pt x="93811" y="201197"/>
                  </a:lnTo>
                  <a:cubicBezTo>
                    <a:pt x="94838" y="200528"/>
                    <a:pt x="96030" y="200149"/>
                    <a:pt x="97257" y="200094"/>
                  </a:cubicBezTo>
                  <a:lnTo>
                    <a:pt x="280665" y="200094"/>
                  </a:lnTo>
                  <a:cubicBezTo>
                    <a:pt x="281307" y="200135"/>
                    <a:pt x="281934" y="200273"/>
                    <a:pt x="282527" y="200508"/>
                  </a:cubicBezTo>
                  <a:cubicBezTo>
                    <a:pt x="283678" y="200445"/>
                    <a:pt x="284829" y="200707"/>
                    <a:pt x="285835" y="201266"/>
                  </a:cubicBezTo>
                  <a:cubicBezTo>
                    <a:pt x="288867" y="203037"/>
                    <a:pt x="290087" y="206807"/>
                    <a:pt x="288661" y="210019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淘宝-想搞设计PPT(倒卖必究)-71"/>
            <p:cNvSpPr/>
            <p:nvPr/>
          </p:nvSpPr>
          <p:spPr>
            <a:xfrm>
              <a:off x="5544740" y="4417930"/>
              <a:ext cx="163006" cy="186027"/>
            </a:xfrm>
            <a:custGeom>
              <a:avLst/>
              <a:gdLst>
                <a:gd name="connsiteX0" fmla="*/ 109539 w 163006"/>
                <a:gd name="connsiteY0" fmla="*/ 97052 h 186027"/>
                <a:gd name="connsiteX1" fmla="*/ 110228 w 163006"/>
                <a:gd name="connsiteY1" fmla="*/ 94294 h 186027"/>
                <a:gd name="connsiteX2" fmla="*/ 147585 w 163006"/>
                <a:gd name="connsiteY2" fmla="*/ 27438 h 186027"/>
                <a:gd name="connsiteX3" fmla="*/ 147585 w 163006"/>
                <a:gd name="connsiteY3" fmla="*/ 27438 h 186027"/>
                <a:gd name="connsiteX4" fmla="*/ 151859 w 163006"/>
                <a:gd name="connsiteY4" fmla="*/ 19856 h 186027"/>
                <a:gd name="connsiteX5" fmla="*/ 162956 w 163006"/>
                <a:gd name="connsiteY5" fmla="*/ -63 h 186027"/>
                <a:gd name="connsiteX6" fmla="*/ -51 w 163006"/>
                <a:gd name="connsiteY6" fmla="*/ -63 h 186027"/>
                <a:gd name="connsiteX7" fmla="*/ 11046 w 163006"/>
                <a:gd name="connsiteY7" fmla="*/ 19925 h 186027"/>
                <a:gd name="connsiteX8" fmla="*/ 11046 w 163006"/>
                <a:gd name="connsiteY8" fmla="*/ 19925 h 186027"/>
                <a:gd name="connsiteX9" fmla="*/ 15250 w 163006"/>
                <a:gd name="connsiteY9" fmla="*/ 27231 h 186027"/>
                <a:gd name="connsiteX10" fmla="*/ 15250 w 163006"/>
                <a:gd name="connsiteY10" fmla="*/ 27231 h 186027"/>
                <a:gd name="connsiteX11" fmla="*/ 52677 w 163006"/>
                <a:gd name="connsiteY11" fmla="*/ 94294 h 186027"/>
                <a:gd name="connsiteX12" fmla="*/ 53504 w 163006"/>
                <a:gd name="connsiteY12" fmla="*/ 97327 h 186027"/>
                <a:gd name="connsiteX13" fmla="*/ 56812 w 163006"/>
                <a:gd name="connsiteY13" fmla="*/ 185964 h 186027"/>
                <a:gd name="connsiteX14" fmla="*/ 105955 w 163006"/>
                <a:gd name="connsiteY14" fmla="*/ 185964 h 1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006" h="186027">
                  <a:moveTo>
                    <a:pt x="109539" y="97052"/>
                  </a:moveTo>
                  <a:cubicBezTo>
                    <a:pt x="109546" y="96093"/>
                    <a:pt x="109780" y="95149"/>
                    <a:pt x="110228" y="94294"/>
                  </a:cubicBezTo>
                  <a:lnTo>
                    <a:pt x="147585" y="27438"/>
                  </a:lnTo>
                  <a:lnTo>
                    <a:pt x="147585" y="27438"/>
                  </a:lnTo>
                  <a:lnTo>
                    <a:pt x="151859" y="19856"/>
                  </a:lnTo>
                  <a:lnTo>
                    <a:pt x="162956" y="-63"/>
                  </a:lnTo>
                  <a:lnTo>
                    <a:pt x="-51" y="-63"/>
                  </a:lnTo>
                  <a:lnTo>
                    <a:pt x="11046" y="19925"/>
                  </a:lnTo>
                  <a:lnTo>
                    <a:pt x="11046" y="19925"/>
                  </a:lnTo>
                  <a:lnTo>
                    <a:pt x="15250" y="27231"/>
                  </a:lnTo>
                  <a:lnTo>
                    <a:pt x="15250" y="27231"/>
                  </a:lnTo>
                  <a:lnTo>
                    <a:pt x="52677" y="94294"/>
                  </a:lnTo>
                  <a:cubicBezTo>
                    <a:pt x="53152" y="95239"/>
                    <a:pt x="53435" y="96273"/>
                    <a:pt x="53504" y="97327"/>
                  </a:cubicBezTo>
                  <a:lnTo>
                    <a:pt x="56812" y="185964"/>
                  </a:lnTo>
                  <a:lnTo>
                    <a:pt x="105955" y="185964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454347" y="2274135"/>
            <a:ext cx="337185" cy="439970"/>
            <a:chOff x="2708285" y="6272"/>
            <a:chExt cx="420784" cy="549053"/>
          </a:xfrm>
          <a:solidFill>
            <a:srgbClr val="FFFFFF"/>
          </a:solidFill>
        </p:grpSpPr>
        <p:sp>
          <p:nvSpPr>
            <p:cNvPr id="73" name="淘宝-想搞设计PPT(倒卖必究)-73"/>
            <p:cNvSpPr/>
            <p:nvPr/>
          </p:nvSpPr>
          <p:spPr>
            <a:xfrm>
              <a:off x="2848190" y="168463"/>
              <a:ext cx="141157" cy="141295"/>
            </a:xfrm>
            <a:custGeom>
              <a:avLst/>
              <a:gdLst>
                <a:gd name="connsiteX0" fmla="*/ 131607 w 141157"/>
                <a:gd name="connsiteY0" fmla="*/ 1510 h 141295"/>
                <a:gd name="connsiteX1" fmla="*/ 1546 w 141157"/>
                <a:gd name="connsiteY1" fmla="*/ 131915 h 141295"/>
                <a:gd name="connsiteX2" fmla="*/ 1546 w 141157"/>
                <a:gd name="connsiteY2" fmla="*/ 139635 h 141295"/>
                <a:gd name="connsiteX3" fmla="*/ 9266 w 141157"/>
                <a:gd name="connsiteY3" fmla="*/ 139635 h 141295"/>
                <a:gd name="connsiteX4" fmla="*/ 139396 w 141157"/>
                <a:gd name="connsiteY4" fmla="*/ 9574 h 141295"/>
                <a:gd name="connsiteX5" fmla="*/ 139534 w 141157"/>
                <a:gd name="connsiteY5" fmla="*/ 1648 h 141295"/>
                <a:gd name="connsiteX6" fmla="*/ 131607 w 141157"/>
                <a:gd name="connsiteY6" fmla="*/ 1510 h 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57" h="141295">
                  <a:moveTo>
                    <a:pt x="131607" y="1510"/>
                  </a:moveTo>
                  <a:lnTo>
                    <a:pt x="1546" y="131915"/>
                  </a:lnTo>
                  <a:cubicBezTo>
                    <a:pt x="-583" y="134045"/>
                    <a:pt x="-583" y="137505"/>
                    <a:pt x="1546" y="139635"/>
                  </a:cubicBezTo>
                  <a:cubicBezTo>
                    <a:pt x="3676" y="141765"/>
                    <a:pt x="7136" y="141765"/>
                    <a:pt x="9266" y="139635"/>
                  </a:cubicBezTo>
                  <a:lnTo>
                    <a:pt x="139396" y="9574"/>
                  </a:lnTo>
                  <a:cubicBezTo>
                    <a:pt x="141622" y="7424"/>
                    <a:pt x="141684" y="3875"/>
                    <a:pt x="139534" y="1648"/>
                  </a:cubicBezTo>
                  <a:cubicBezTo>
                    <a:pt x="137383" y="-579"/>
                    <a:pt x="133833" y="-640"/>
                    <a:pt x="131607" y="1510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淘宝-想搞设计PPT(倒卖必究)-74"/>
            <p:cNvSpPr/>
            <p:nvPr/>
          </p:nvSpPr>
          <p:spPr>
            <a:xfrm>
              <a:off x="2896654" y="254069"/>
              <a:ext cx="72372" cy="72496"/>
            </a:xfrm>
            <a:custGeom>
              <a:avLst/>
              <a:gdLst>
                <a:gd name="connsiteX0" fmla="*/ 66602 w 72372"/>
                <a:gd name="connsiteY0" fmla="*/ 681 h 72496"/>
                <a:gd name="connsiteX1" fmla="*/ 503 w 72372"/>
                <a:gd name="connsiteY1" fmla="*/ 66849 h 72496"/>
                <a:gd name="connsiteX2" fmla="*/ 1675 w 72372"/>
                <a:gd name="connsiteY2" fmla="*/ 71880 h 72496"/>
                <a:gd name="connsiteX3" fmla="*/ 5534 w 72372"/>
                <a:gd name="connsiteY3" fmla="*/ 71880 h 72496"/>
                <a:gd name="connsiteX4" fmla="*/ 71633 w 72372"/>
                <a:gd name="connsiteY4" fmla="*/ 5506 h 72496"/>
                <a:gd name="connsiteX5" fmla="*/ 71082 w 72372"/>
                <a:gd name="connsiteY5" fmla="*/ 957 h 72496"/>
                <a:gd name="connsiteX6" fmla="*/ 71082 w 72372"/>
                <a:gd name="connsiteY6" fmla="*/ 957 h 72496"/>
                <a:gd name="connsiteX7" fmla="*/ 66602 w 72372"/>
                <a:gd name="connsiteY7" fmla="*/ 681 h 7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72" h="72496">
                  <a:moveTo>
                    <a:pt x="66602" y="681"/>
                  </a:moveTo>
                  <a:lnTo>
                    <a:pt x="503" y="66849"/>
                  </a:lnTo>
                  <a:cubicBezTo>
                    <a:pt x="-566" y="68565"/>
                    <a:pt x="-42" y="70812"/>
                    <a:pt x="1675" y="71880"/>
                  </a:cubicBezTo>
                  <a:cubicBezTo>
                    <a:pt x="2853" y="72618"/>
                    <a:pt x="4356" y="72618"/>
                    <a:pt x="5534" y="71880"/>
                  </a:cubicBezTo>
                  <a:lnTo>
                    <a:pt x="71633" y="5506"/>
                  </a:lnTo>
                  <a:cubicBezTo>
                    <a:pt x="72736" y="4100"/>
                    <a:pt x="72488" y="2060"/>
                    <a:pt x="71082" y="957"/>
                  </a:cubicBezTo>
                  <a:cubicBezTo>
                    <a:pt x="71082" y="957"/>
                    <a:pt x="71082" y="957"/>
                    <a:pt x="71082" y="957"/>
                  </a:cubicBezTo>
                  <a:cubicBezTo>
                    <a:pt x="69889" y="-291"/>
                    <a:pt x="67939" y="-408"/>
                    <a:pt x="66602" y="681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淘宝-想搞设计PPT(倒卖必究)-75"/>
            <p:cNvSpPr/>
            <p:nvPr/>
          </p:nvSpPr>
          <p:spPr>
            <a:xfrm>
              <a:off x="2708285" y="6272"/>
              <a:ext cx="420784" cy="549053"/>
            </a:xfrm>
            <a:custGeom>
              <a:avLst/>
              <a:gdLst>
                <a:gd name="connsiteX0" fmla="*/ 25382 w 420784"/>
                <a:gd name="connsiteY0" fmla="*/ -63 h 549053"/>
                <a:gd name="connsiteX1" fmla="*/ -51 w 420784"/>
                <a:gd name="connsiteY1" fmla="*/ 25370 h 549053"/>
                <a:gd name="connsiteX2" fmla="*/ -51 w 420784"/>
                <a:gd name="connsiteY2" fmla="*/ 523488 h 549053"/>
                <a:gd name="connsiteX3" fmla="*/ 25382 w 420784"/>
                <a:gd name="connsiteY3" fmla="*/ 548990 h 549053"/>
                <a:gd name="connsiteX4" fmla="*/ 395301 w 420784"/>
                <a:gd name="connsiteY4" fmla="*/ 548990 h 549053"/>
                <a:gd name="connsiteX5" fmla="*/ 420734 w 420784"/>
                <a:gd name="connsiteY5" fmla="*/ 523488 h 549053"/>
                <a:gd name="connsiteX6" fmla="*/ 420734 w 420784"/>
                <a:gd name="connsiteY6" fmla="*/ 25370 h 549053"/>
                <a:gd name="connsiteX7" fmla="*/ 395301 w 420784"/>
                <a:gd name="connsiteY7" fmla="*/ -63 h 549053"/>
                <a:gd name="connsiteX8" fmla="*/ 213133 w 420784"/>
                <a:gd name="connsiteY8" fmla="*/ 12067 h 549053"/>
                <a:gd name="connsiteX9" fmla="*/ 218991 w 420784"/>
                <a:gd name="connsiteY9" fmla="*/ 17926 h 549053"/>
                <a:gd name="connsiteX10" fmla="*/ 213133 w 420784"/>
                <a:gd name="connsiteY10" fmla="*/ 23785 h 549053"/>
                <a:gd name="connsiteX11" fmla="*/ 207274 w 420784"/>
                <a:gd name="connsiteY11" fmla="*/ 17926 h 549053"/>
                <a:gd name="connsiteX12" fmla="*/ 213133 w 420784"/>
                <a:gd name="connsiteY12" fmla="*/ 12067 h 549053"/>
                <a:gd name="connsiteX13" fmla="*/ 192938 w 420784"/>
                <a:gd name="connsiteY13" fmla="*/ 34261 h 549053"/>
                <a:gd name="connsiteX14" fmla="*/ 233397 w 420784"/>
                <a:gd name="connsiteY14" fmla="*/ 34261 h 549053"/>
                <a:gd name="connsiteX15" fmla="*/ 238063 w 420784"/>
                <a:gd name="connsiteY15" fmla="*/ 40138 h 549053"/>
                <a:gd name="connsiteX16" fmla="*/ 233397 w 420784"/>
                <a:gd name="connsiteY16" fmla="*/ 44807 h 549053"/>
                <a:gd name="connsiteX17" fmla="*/ 192938 w 420784"/>
                <a:gd name="connsiteY17" fmla="*/ 44807 h 549053"/>
                <a:gd name="connsiteX18" fmla="*/ 188272 w 420784"/>
                <a:gd name="connsiteY18" fmla="*/ 38930 h 549053"/>
                <a:gd name="connsiteX19" fmla="*/ 192938 w 420784"/>
                <a:gd name="connsiteY19" fmla="*/ 34261 h 549053"/>
                <a:gd name="connsiteX20" fmla="*/ 174949 w 420784"/>
                <a:gd name="connsiteY20" fmla="*/ 34950 h 549053"/>
                <a:gd name="connsiteX21" fmla="*/ 179567 w 420784"/>
                <a:gd name="connsiteY21" fmla="*/ 39568 h 549053"/>
                <a:gd name="connsiteX22" fmla="*/ 174949 w 420784"/>
                <a:gd name="connsiteY22" fmla="*/ 44186 h 549053"/>
                <a:gd name="connsiteX23" fmla="*/ 170331 w 420784"/>
                <a:gd name="connsiteY23" fmla="*/ 39568 h 549053"/>
                <a:gd name="connsiteX24" fmla="*/ 174949 w 420784"/>
                <a:gd name="connsiteY24" fmla="*/ 34950 h 549053"/>
                <a:gd name="connsiteX25" fmla="*/ 210376 w 420784"/>
                <a:gd name="connsiteY25" fmla="*/ 529416 h 549053"/>
                <a:gd name="connsiteX26" fmla="*/ 184254 w 420784"/>
                <a:gd name="connsiteY26" fmla="*/ 503293 h 549053"/>
                <a:gd name="connsiteX27" fmla="*/ 210376 w 420784"/>
                <a:gd name="connsiteY27" fmla="*/ 477171 h 549053"/>
                <a:gd name="connsiteX28" fmla="*/ 236498 w 420784"/>
                <a:gd name="connsiteY28" fmla="*/ 503293 h 549053"/>
                <a:gd name="connsiteX29" fmla="*/ 210514 w 420784"/>
                <a:gd name="connsiteY29" fmla="*/ 529416 h 549053"/>
                <a:gd name="connsiteX30" fmla="*/ 210376 w 420784"/>
                <a:gd name="connsiteY30" fmla="*/ 529416 h 549053"/>
                <a:gd name="connsiteX31" fmla="*/ 378690 w 420784"/>
                <a:gd name="connsiteY31" fmla="*/ 464006 h 549053"/>
                <a:gd name="connsiteX32" fmla="*/ 41993 w 420784"/>
                <a:gd name="connsiteY32" fmla="*/ 464006 h 549053"/>
                <a:gd name="connsiteX33" fmla="*/ 41993 w 420784"/>
                <a:gd name="connsiteY33" fmla="*/ 62038 h 549053"/>
                <a:gd name="connsiteX34" fmla="*/ 378690 w 420784"/>
                <a:gd name="connsiteY34" fmla="*/ 62038 h 54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0784" h="549053">
                  <a:moveTo>
                    <a:pt x="25382" y="-63"/>
                  </a:moveTo>
                  <a:cubicBezTo>
                    <a:pt x="11335" y="-63"/>
                    <a:pt x="-51" y="11324"/>
                    <a:pt x="-51" y="25370"/>
                  </a:cubicBezTo>
                  <a:lnTo>
                    <a:pt x="-51" y="523488"/>
                  </a:lnTo>
                  <a:cubicBezTo>
                    <a:pt x="-51" y="537549"/>
                    <a:pt x="11322" y="548949"/>
                    <a:pt x="25382" y="548990"/>
                  </a:cubicBezTo>
                  <a:lnTo>
                    <a:pt x="395301" y="548990"/>
                  </a:lnTo>
                  <a:cubicBezTo>
                    <a:pt x="409361" y="548949"/>
                    <a:pt x="420734" y="537549"/>
                    <a:pt x="420734" y="523488"/>
                  </a:cubicBezTo>
                  <a:lnTo>
                    <a:pt x="420734" y="25370"/>
                  </a:lnTo>
                  <a:cubicBezTo>
                    <a:pt x="420734" y="11324"/>
                    <a:pt x="409347" y="-63"/>
                    <a:pt x="395301" y="-63"/>
                  </a:cubicBezTo>
                  <a:close/>
                  <a:moveTo>
                    <a:pt x="213133" y="12067"/>
                  </a:moveTo>
                  <a:cubicBezTo>
                    <a:pt x="216365" y="12067"/>
                    <a:pt x="218991" y="14691"/>
                    <a:pt x="218991" y="17926"/>
                  </a:cubicBezTo>
                  <a:cubicBezTo>
                    <a:pt x="218991" y="21161"/>
                    <a:pt x="216365" y="23785"/>
                    <a:pt x="213133" y="23785"/>
                  </a:cubicBezTo>
                  <a:cubicBezTo>
                    <a:pt x="209900" y="23785"/>
                    <a:pt x="207274" y="21161"/>
                    <a:pt x="207274" y="17926"/>
                  </a:cubicBezTo>
                  <a:cubicBezTo>
                    <a:pt x="207274" y="14691"/>
                    <a:pt x="209900" y="12067"/>
                    <a:pt x="213133" y="12067"/>
                  </a:cubicBezTo>
                  <a:close/>
                  <a:moveTo>
                    <a:pt x="192938" y="34261"/>
                  </a:moveTo>
                  <a:lnTo>
                    <a:pt x="233397" y="34261"/>
                  </a:lnTo>
                  <a:cubicBezTo>
                    <a:pt x="236305" y="34595"/>
                    <a:pt x="238401" y="37226"/>
                    <a:pt x="238063" y="40138"/>
                  </a:cubicBezTo>
                  <a:cubicBezTo>
                    <a:pt x="237787" y="42591"/>
                    <a:pt x="235850" y="44526"/>
                    <a:pt x="233397" y="44807"/>
                  </a:cubicBezTo>
                  <a:lnTo>
                    <a:pt x="192938" y="44807"/>
                  </a:lnTo>
                  <a:cubicBezTo>
                    <a:pt x="190029" y="44473"/>
                    <a:pt x="187934" y="41842"/>
                    <a:pt x="188272" y="38930"/>
                  </a:cubicBezTo>
                  <a:cubicBezTo>
                    <a:pt x="188547" y="36477"/>
                    <a:pt x="190484" y="34542"/>
                    <a:pt x="192938" y="34261"/>
                  </a:cubicBezTo>
                  <a:close/>
                  <a:moveTo>
                    <a:pt x="174949" y="34950"/>
                  </a:moveTo>
                  <a:cubicBezTo>
                    <a:pt x="177499" y="34950"/>
                    <a:pt x="179567" y="37018"/>
                    <a:pt x="179567" y="39568"/>
                  </a:cubicBezTo>
                  <a:cubicBezTo>
                    <a:pt x="179567" y="42119"/>
                    <a:pt x="177499" y="44186"/>
                    <a:pt x="174949" y="44186"/>
                  </a:cubicBezTo>
                  <a:cubicBezTo>
                    <a:pt x="172398" y="44186"/>
                    <a:pt x="170331" y="42119"/>
                    <a:pt x="170331" y="39568"/>
                  </a:cubicBezTo>
                  <a:cubicBezTo>
                    <a:pt x="170331" y="37018"/>
                    <a:pt x="172398" y="34950"/>
                    <a:pt x="174949" y="34950"/>
                  </a:cubicBezTo>
                  <a:close/>
                  <a:moveTo>
                    <a:pt x="210376" y="529416"/>
                  </a:moveTo>
                  <a:cubicBezTo>
                    <a:pt x="195950" y="529416"/>
                    <a:pt x="184254" y="517719"/>
                    <a:pt x="184254" y="503293"/>
                  </a:cubicBezTo>
                  <a:cubicBezTo>
                    <a:pt x="184254" y="488867"/>
                    <a:pt x="195950" y="477171"/>
                    <a:pt x="210376" y="477171"/>
                  </a:cubicBezTo>
                  <a:cubicBezTo>
                    <a:pt x="224802" y="477171"/>
                    <a:pt x="236498" y="488867"/>
                    <a:pt x="236498" y="503293"/>
                  </a:cubicBezTo>
                  <a:cubicBezTo>
                    <a:pt x="236540" y="517685"/>
                    <a:pt x="224905" y="529374"/>
                    <a:pt x="210514" y="529416"/>
                  </a:cubicBezTo>
                  <a:cubicBezTo>
                    <a:pt x="210466" y="529416"/>
                    <a:pt x="210424" y="529416"/>
                    <a:pt x="210376" y="529416"/>
                  </a:cubicBezTo>
                  <a:close/>
                  <a:moveTo>
                    <a:pt x="378690" y="464006"/>
                  </a:moveTo>
                  <a:lnTo>
                    <a:pt x="41993" y="464006"/>
                  </a:lnTo>
                  <a:lnTo>
                    <a:pt x="41993" y="62038"/>
                  </a:lnTo>
                  <a:lnTo>
                    <a:pt x="378690" y="62038"/>
                  </a:ln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356043" y="1658836"/>
            <a:ext cx="355301" cy="362591"/>
            <a:chOff x="1794414" y="1110789"/>
            <a:chExt cx="443392" cy="452489"/>
          </a:xfrm>
          <a:solidFill>
            <a:srgbClr val="FFFFFF"/>
          </a:solidFill>
        </p:grpSpPr>
        <p:sp>
          <p:nvSpPr>
            <p:cNvPr id="77" name="淘宝-想搞设计PPT(倒卖必究)-77"/>
            <p:cNvSpPr/>
            <p:nvPr/>
          </p:nvSpPr>
          <p:spPr>
            <a:xfrm>
              <a:off x="1794414" y="1440179"/>
              <a:ext cx="443392" cy="123099"/>
            </a:xfrm>
            <a:custGeom>
              <a:avLst/>
              <a:gdLst>
                <a:gd name="connsiteX0" fmla="*/ 436449 w 443392"/>
                <a:gd name="connsiteY0" fmla="*/ 6 h 123099"/>
                <a:gd name="connsiteX1" fmla="*/ 394129 w 443392"/>
                <a:gd name="connsiteY1" fmla="*/ 6 h 123099"/>
                <a:gd name="connsiteX2" fmla="*/ 387237 w 443392"/>
                <a:gd name="connsiteY2" fmla="*/ 6898 h 123099"/>
                <a:gd name="connsiteX3" fmla="*/ 387237 w 443392"/>
                <a:gd name="connsiteY3" fmla="*/ 66931 h 123099"/>
                <a:gd name="connsiteX4" fmla="*/ 55916 w 443392"/>
                <a:gd name="connsiteY4" fmla="*/ 66931 h 123099"/>
                <a:gd name="connsiteX5" fmla="*/ 55916 w 443392"/>
                <a:gd name="connsiteY5" fmla="*/ 6829 h 123099"/>
                <a:gd name="connsiteX6" fmla="*/ 49023 w 443392"/>
                <a:gd name="connsiteY6" fmla="*/ -63 h 123099"/>
                <a:gd name="connsiteX7" fmla="*/ 6841 w 443392"/>
                <a:gd name="connsiteY7" fmla="*/ -63 h 123099"/>
                <a:gd name="connsiteX8" fmla="*/ -51 w 443392"/>
                <a:gd name="connsiteY8" fmla="*/ 6829 h 123099"/>
                <a:gd name="connsiteX9" fmla="*/ -51 w 443392"/>
                <a:gd name="connsiteY9" fmla="*/ 116144 h 123099"/>
                <a:gd name="connsiteX10" fmla="*/ 6841 w 443392"/>
                <a:gd name="connsiteY10" fmla="*/ 123036 h 123099"/>
                <a:gd name="connsiteX11" fmla="*/ 436449 w 443392"/>
                <a:gd name="connsiteY11" fmla="*/ 123036 h 123099"/>
                <a:gd name="connsiteX12" fmla="*/ 443341 w 443392"/>
                <a:gd name="connsiteY12" fmla="*/ 116144 h 123099"/>
                <a:gd name="connsiteX13" fmla="*/ 443341 w 443392"/>
                <a:gd name="connsiteY13" fmla="*/ 6898 h 123099"/>
                <a:gd name="connsiteX14" fmla="*/ 436449 w 443392"/>
                <a:gd name="connsiteY14" fmla="*/ 6 h 12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392" h="123099">
                  <a:moveTo>
                    <a:pt x="436449" y="6"/>
                  </a:moveTo>
                  <a:lnTo>
                    <a:pt x="394129" y="6"/>
                  </a:lnTo>
                  <a:cubicBezTo>
                    <a:pt x="390324" y="6"/>
                    <a:pt x="387237" y="3093"/>
                    <a:pt x="387237" y="6898"/>
                  </a:cubicBezTo>
                  <a:lnTo>
                    <a:pt x="387237" y="66931"/>
                  </a:lnTo>
                  <a:lnTo>
                    <a:pt x="55916" y="66931"/>
                  </a:lnTo>
                  <a:lnTo>
                    <a:pt x="55916" y="6829"/>
                  </a:lnTo>
                  <a:cubicBezTo>
                    <a:pt x="55916" y="3024"/>
                    <a:pt x="52830" y="-63"/>
                    <a:pt x="49023" y="-63"/>
                  </a:cubicBezTo>
                  <a:lnTo>
                    <a:pt x="6841" y="-63"/>
                  </a:lnTo>
                  <a:cubicBezTo>
                    <a:pt x="3035" y="-63"/>
                    <a:pt x="-51" y="3024"/>
                    <a:pt x="-51" y="6829"/>
                  </a:cubicBezTo>
                  <a:lnTo>
                    <a:pt x="-51" y="116144"/>
                  </a:lnTo>
                  <a:cubicBezTo>
                    <a:pt x="-51" y="119948"/>
                    <a:pt x="3035" y="123036"/>
                    <a:pt x="6841" y="123036"/>
                  </a:cubicBezTo>
                  <a:lnTo>
                    <a:pt x="436449" y="123036"/>
                  </a:lnTo>
                  <a:cubicBezTo>
                    <a:pt x="440253" y="123036"/>
                    <a:pt x="443341" y="119948"/>
                    <a:pt x="443341" y="116144"/>
                  </a:cubicBezTo>
                  <a:lnTo>
                    <a:pt x="443341" y="6898"/>
                  </a:lnTo>
                  <a:cubicBezTo>
                    <a:pt x="443341" y="3093"/>
                    <a:pt x="440253" y="6"/>
                    <a:pt x="436449" y="6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淘宝-想搞设计PPT(倒卖必究)-78"/>
            <p:cNvSpPr/>
            <p:nvPr/>
          </p:nvSpPr>
          <p:spPr>
            <a:xfrm>
              <a:off x="1941774" y="1110789"/>
              <a:ext cx="148670" cy="52038"/>
            </a:xfrm>
            <a:custGeom>
              <a:avLst/>
              <a:gdLst>
                <a:gd name="connsiteX0" fmla="*/ 140675 w 148670"/>
                <a:gd name="connsiteY0" fmla="*/ 0 h 52038"/>
                <a:gd name="connsiteX1" fmla="*/ 148670 w 148670"/>
                <a:gd name="connsiteY1" fmla="*/ 0 h 52038"/>
                <a:gd name="connsiteX2" fmla="*/ 148670 w 148670"/>
                <a:gd name="connsiteY2" fmla="*/ 52038 h 52038"/>
                <a:gd name="connsiteX3" fmla="*/ 140675 w 148670"/>
                <a:gd name="connsiteY3" fmla="*/ 52038 h 52038"/>
                <a:gd name="connsiteX4" fmla="*/ 7995 w 148670"/>
                <a:gd name="connsiteY4" fmla="*/ 52038 h 52038"/>
                <a:gd name="connsiteX5" fmla="*/ 0 w 148670"/>
                <a:gd name="connsiteY5" fmla="*/ 52038 h 52038"/>
                <a:gd name="connsiteX6" fmla="*/ 0 w 148670"/>
                <a:gd name="connsiteY6" fmla="*/ 0 h 52038"/>
                <a:gd name="connsiteX7" fmla="*/ 7995 w 148670"/>
                <a:gd name="connsiteY7" fmla="*/ 0 h 5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670" h="52038">
                  <a:moveTo>
                    <a:pt x="140675" y="0"/>
                  </a:moveTo>
                  <a:cubicBezTo>
                    <a:pt x="145091" y="0"/>
                    <a:pt x="148670" y="0"/>
                    <a:pt x="148670" y="0"/>
                  </a:cubicBezTo>
                  <a:lnTo>
                    <a:pt x="148670" y="52038"/>
                  </a:lnTo>
                  <a:cubicBezTo>
                    <a:pt x="148670" y="52038"/>
                    <a:pt x="145091" y="52038"/>
                    <a:pt x="140675" y="52038"/>
                  </a:cubicBezTo>
                  <a:lnTo>
                    <a:pt x="7995" y="52038"/>
                  </a:lnTo>
                  <a:cubicBezTo>
                    <a:pt x="3580" y="52038"/>
                    <a:pt x="0" y="52038"/>
                    <a:pt x="0" y="52038"/>
                  </a:cubicBezTo>
                  <a:lnTo>
                    <a:pt x="0" y="0"/>
                  </a:lnTo>
                  <a:cubicBezTo>
                    <a:pt x="0" y="0"/>
                    <a:pt x="3580" y="0"/>
                    <a:pt x="7995" y="0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淘宝-想搞设计PPT(倒卖必究)-79"/>
            <p:cNvSpPr/>
            <p:nvPr/>
          </p:nvSpPr>
          <p:spPr>
            <a:xfrm>
              <a:off x="1846534" y="1175785"/>
              <a:ext cx="339189" cy="282902"/>
            </a:xfrm>
            <a:custGeom>
              <a:avLst/>
              <a:gdLst>
                <a:gd name="connsiteX0" fmla="*/ 78924 w 339189"/>
                <a:gd name="connsiteY0" fmla="*/ 187412 h 282902"/>
                <a:gd name="connsiteX1" fmla="*/ 155775 w 339189"/>
                <a:gd name="connsiteY1" fmla="*/ 277427 h 282902"/>
                <a:gd name="connsiteX2" fmla="*/ 183344 w 339189"/>
                <a:gd name="connsiteY2" fmla="*/ 277427 h 282902"/>
                <a:gd name="connsiteX3" fmla="*/ 260195 w 339189"/>
                <a:gd name="connsiteY3" fmla="*/ 187412 h 282902"/>
                <a:gd name="connsiteX4" fmla="*/ 336977 w 339189"/>
                <a:gd name="connsiteY4" fmla="*/ 97327 h 282902"/>
                <a:gd name="connsiteX5" fmla="*/ 323193 w 339189"/>
                <a:gd name="connsiteY5" fmla="*/ 81199 h 282902"/>
                <a:gd name="connsiteX6" fmla="*/ 242620 w 339189"/>
                <a:gd name="connsiteY6" fmla="*/ 81199 h 282902"/>
                <a:gd name="connsiteX7" fmla="*/ 242620 w 339189"/>
                <a:gd name="connsiteY7" fmla="*/ 6829 h 282902"/>
                <a:gd name="connsiteX8" fmla="*/ 235727 w 339189"/>
                <a:gd name="connsiteY8" fmla="*/ -63 h 282902"/>
                <a:gd name="connsiteX9" fmla="*/ 100980 w 339189"/>
                <a:gd name="connsiteY9" fmla="*/ -63 h 282902"/>
                <a:gd name="connsiteX10" fmla="*/ 94087 w 339189"/>
                <a:gd name="connsiteY10" fmla="*/ 6829 h 282902"/>
                <a:gd name="connsiteX11" fmla="*/ 94087 w 339189"/>
                <a:gd name="connsiteY11" fmla="*/ 81199 h 282902"/>
                <a:gd name="connsiteX12" fmla="*/ 15858 w 339189"/>
                <a:gd name="connsiteY12" fmla="*/ 81199 h 282902"/>
                <a:gd name="connsiteX13" fmla="*/ 2073 w 339189"/>
                <a:gd name="connsiteY13" fmla="*/ 97327 h 28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9189" h="282902">
                  <a:moveTo>
                    <a:pt x="78924" y="187412"/>
                  </a:moveTo>
                  <a:lnTo>
                    <a:pt x="155775" y="277427"/>
                  </a:lnTo>
                  <a:cubicBezTo>
                    <a:pt x="163549" y="284644"/>
                    <a:pt x="175570" y="284644"/>
                    <a:pt x="183344" y="277427"/>
                  </a:cubicBezTo>
                  <a:lnTo>
                    <a:pt x="260195" y="187412"/>
                  </a:lnTo>
                  <a:lnTo>
                    <a:pt x="336977" y="97327"/>
                  </a:lnTo>
                  <a:cubicBezTo>
                    <a:pt x="343112" y="90435"/>
                    <a:pt x="335461" y="81199"/>
                    <a:pt x="323193" y="81199"/>
                  </a:cubicBezTo>
                  <a:lnTo>
                    <a:pt x="242620" y="81199"/>
                  </a:lnTo>
                  <a:lnTo>
                    <a:pt x="242620" y="6829"/>
                  </a:lnTo>
                  <a:cubicBezTo>
                    <a:pt x="242620" y="3024"/>
                    <a:pt x="239534" y="-63"/>
                    <a:pt x="235727" y="-63"/>
                  </a:cubicBezTo>
                  <a:lnTo>
                    <a:pt x="100980" y="-63"/>
                  </a:lnTo>
                  <a:cubicBezTo>
                    <a:pt x="97173" y="-63"/>
                    <a:pt x="94087" y="3024"/>
                    <a:pt x="94087" y="6829"/>
                  </a:cubicBezTo>
                  <a:lnTo>
                    <a:pt x="94087" y="81199"/>
                  </a:lnTo>
                  <a:lnTo>
                    <a:pt x="15858" y="81199"/>
                  </a:lnTo>
                  <a:cubicBezTo>
                    <a:pt x="3658" y="81199"/>
                    <a:pt x="-3993" y="90159"/>
                    <a:pt x="2073" y="97327"/>
                  </a:cubicBezTo>
                  <a:close/>
                </a:path>
              </a:pathLst>
            </a:custGeom>
            <a:grpFill/>
            <a:ln w="6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80" name="Picture 79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课题背景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淘宝-想搞设计PPT(倒卖必究)-41"/>
          <p:cNvSpPr/>
          <p:nvPr/>
        </p:nvSpPr>
        <p:spPr>
          <a:xfrm>
            <a:off x="759377" y="6043013"/>
            <a:ext cx="2895600" cy="57150"/>
          </a:xfrm>
          <a:prstGeom prst="rect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OPPOSans R" panose="00020600040101010101" pitchFamily="18" charset="-122"/>
            </a:endParaRPr>
          </a:p>
        </p:txBody>
      </p:sp>
      <p:sp>
        <p:nvSpPr>
          <p:cNvPr id="42" name="淘宝-想搞设计PPT(倒卖必究)-42"/>
          <p:cNvSpPr/>
          <p:nvPr/>
        </p:nvSpPr>
        <p:spPr>
          <a:xfrm>
            <a:off x="759377" y="2832319"/>
            <a:ext cx="2895600" cy="321069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996097" y="4173603"/>
            <a:ext cx="2422160" cy="173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POSans R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POSans R" panose="00020600040101010101" pitchFamily="18" charset="-122"/>
            </a:endParaRP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1433271" y="3617403"/>
            <a:ext cx="1547812" cy="463424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74" name="淘宝-想搞设计PPT(倒卖必究)-74"/>
          <p:cNvSpPr txBox="1"/>
          <p:nvPr/>
        </p:nvSpPr>
        <p:spPr>
          <a:xfrm>
            <a:off x="1628420" y="3618283"/>
            <a:ext cx="1157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淘宝-想搞设计PPT(倒卖必究)-76"/>
          <p:cNvSpPr/>
          <p:nvPr/>
        </p:nvSpPr>
        <p:spPr>
          <a:xfrm>
            <a:off x="4455685" y="6043013"/>
            <a:ext cx="2895600" cy="57150"/>
          </a:xfrm>
          <a:prstGeom prst="rect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OPPOSans R" panose="00020600040101010101" pitchFamily="18" charset="-122"/>
            </a:endParaRPr>
          </a:p>
        </p:txBody>
      </p:sp>
      <p:sp>
        <p:nvSpPr>
          <p:cNvPr id="77" name="淘宝-想搞设计PPT(倒卖必究)-77"/>
          <p:cNvSpPr/>
          <p:nvPr/>
        </p:nvSpPr>
        <p:spPr>
          <a:xfrm>
            <a:off x="4455685" y="2832319"/>
            <a:ext cx="2895600" cy="321069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淘宝-想搞设计PPT(倒卖必究)-78"/>
          <p:cNvSpPr txBox="1"/>
          <p:nvPr/>
        </p:nvSpPr>
        <p:spPr>
          <a:xfrm>
            <a:off x="4692405" y="4173603"/>
            <a:ext cx="2422160" cy="173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POSans R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POSans R" panose="00020600040101010101" pitchFamily="18" charset="-122"/>
            </a:endParaRPr>
          </a:p>
        </p:txBody>
      </p:sp>
      <p:sp>
        <p:nvSpPr>
          <p:cNvPr id="79" name="淘宝-想搞设计PPT(倒卖必究)-79"/>
          <p:cNvSpPr/>
          <p:nvPr/>
        </p:nvSpPr>
        <p:spPr>
          <a:xfrm>
            <a:off x="5129579" y="3617403"/>
            <a:ext cx="1547812" cy="463424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80" name="淘宝-想搞设计PPT(倒卖必究)-80"/>
          <p:cNvSpPr txBox="1"/>
          <p:nvPr/>
        </p:nvSpPr>
        <p:spPr>
          <a:xfrm>
            <a:off x="5324728" y="3618283"/>
            <a:ext cx="1157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i="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  <a:endParaRPr lang="zh-CN" altLang="en-US" sz="240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2" name="淘宝-想搞设计PPT(倒卖必究)-82"/>
          <p:cNvSpPr/>
          <p:nvPr/>
        </p:nvSpPr>
        <p:spPr>
          <a:xfrm>
            <a:off x="8151993" y="6043013"/>
            <a:ext cx="2895600" cy="57150"/>
          </a:xfrm>
          <a:prstGeom prst="rect">
            <a:avLst/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OPPOSans R" panose="00020600040101010101" pitchFamily="18" charset="-122"/>
            </a:endParaRPr>
          </a:p>
        </p:txBody>
      </p:sp>
      <p:sp>
        <p:nvSpPr>
          <p:cNvPr id="83" name="淘宝-想搞设计PPT(倒卖必究)-83"/>
          <p:cNvSpPr/>
          <p:nvPr/>
        </p:nvSpPr>
        <p:spPr>
          <a:xfrm>
            <a:off x="8151993" y="2832319"/>
            <a:ext cx="2895600" cy="321069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665A5">
                  <a:alpha val="1000"/>
                </a:srgbClr>
              </a:gs>
              <a:gs pos="100000">
                <a:srgbClr val="1665A5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outerShdw blurRad="381000" sx="102000" sy="102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淘宝-想搞设计PPT(倒卖必究)-84"/>
          <p:cNvSpPr txBox="1"/>
          <p:nvPr/>
        </p:nvSpPr>
        <p:spPr>
          <a:xfrm>
            <a:off x="8388713" y="4173603"/>
            <a:ext cx="2422160" cy="173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POSans R" panose="00020600040101010101" pitchFamily="18" charset="-122"/>
              </a:rPr>
              <a:t>请在这里输入你的正文，阐述与关键词标题相关的具体内容，若字数太多酌情先删减文案，再缩小字号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POSans R" panose="00020600040101010101" pitchFamily="18" charset="-122"/>
            </a:endParaRPr>
          </a:p>
        </p:txBody>
      </p:sp>
      <p:sp>
        <p:nvSpPr>
          <p:cNvPr id="85" name="淘宝-想搞设计PPT(倒卖必究)-85"/>
          <p:cNvSpPr/>
          <p:nvPr/>
        </p:nvSpPr>
        <p:spPr>
          <a:xfrm>
            <a:off x="8825887" y="3617403"/>
            <a:ext cx="1547812" cy="463424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86" name="淘宝-想搞设计PPT(倒卖必究)-86"/>
          <p:cNvSpPr txBox="1"/>
          <p:nvPr/>
        </p:nvSpPr>
        <p:spPr>
          <a:xfrm>
            <a:off x="9021036" y="3618283"/>
            <a:ext cx="1157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i="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  <a:endParaRPr lang="zh-CN" altLang="en-US" sz="240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淘宝-想搞设计PPT(倒卖必究)-40"/>
          <p:cNvSpPr/>
          <p:nvPr/>
        </p:nvSpPr>
        <p:spPr>
          <a:xfrm>
            <a:off x="1159419" y="1245101"/>
            <a:ext cx="2095516" cy="2095516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75" name="淘宝-想搞设计PPT(倒卖必究)-75"/>
          <p:cNvSpPr/>
          <p:nvPr/>
        </p:nvSpPr>
        <p:spPr>
          <a:xfrm>
            <a:off x="4855727" y="1245101"/>
            <a:ext cx="2095516" cy="2095516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81" name="淘宝-想搞设计PPT(倒卖必究)-81"/>
          <p:cNvSpPr/>
          <p:nvPr/>
        </p:nvSpPr>
        <p:spPr>
          <a:xfrm>
            <a:off x="8552035" y="1245101"/>
            <a:ext cx="2095516" cy="2095516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5444270" y="1818543"/>
            <a:ext cx="918430" cy="948632"/>
            <a:chOff x="7898653" y="-3385499"/>
            <a:chExt cx="2630086" cy="2716575"/>
          </a:xfrm>
          <a:solidFill>
            <a:srgbClr val="FFFFFF"/>
          </a:solidFill>
        </p:grpSpPr>
        <p:sp>
          <p:nvSpPr>
            <p:cNvPr id="88" name="淘宝-想搞设计PPT(倒卖必究)-88"/>
            <p:cNvSpPr/>
            <p:nvPr/>
          </p:nvSpPr>
          <p:spPr>
            <a:xfrm>
              <a:off x="7898653" y="-3385499"/>
              <a:ext cx="2630086" cy="2716575"/>
            </a:xfrm>
            <a:custGeom>
              <a:avLst/>
              <a:gdLst>
                <a:gd name="connsiteX0" fmla="*/ 1527477 w 2630086"/>
                <a:gd name="connsiteY0" fmla="*/ 2176595 h 2716575"/>
                <a:gd name="connsiteX1" fmla="*/ 1099423 w 2630086"/>
                <a:gd name="connsiteY1" fmla="*/ 2176595 h 2716575"/>
                <a:gd name="connsiteX2" fmla="*/ 1099423 w 2630086"/>
                <a:gd name="connsiteY2" fmla="*/ 2603030 h 2716575"/>
                <a:gd name="connsiteX3" fmla="*/ 1102090 w 2630086"/>
                <a:gd name="connsiteY3" fmla="*/ 2605506 h 2716575"/>
                <a:gd name="connsiteX4" fmla="*/ 1153049 w 2630086"/>
                <a:gd name="connsiteY4" fmla="*/ 2665418 h 2716575"/>
                <a:gd name="connsiteX5" fmla="*/ 1087232 w 2630086"/>
                <a:gd name="connsiteY5" fmla="*/ 2713329 h 2716575"/>
                <a:gd name="connsiteX6" fmla="*/ 990076 w 2630086"/>
                <a:gd name="connsiteY6" fmla="*/ 2618174 h 2716575"/>
                <a:gd name="connsiteX7" fmla="*/ 990076 w 2630086"/>
                <a:gd name="connsiteY7" fmla="*/ 2163165 h 2716575"/>
                <a:gd name="connsiteX8" fmla="*/ 1083993 w 2630086"/>
                <a:gd name="connsiteY8" fmla="*/ 2068487 h 2716575"/>
                <a:gd name="connsiteX9" fmla="*/ 1257919 w 2630086"/>
                <a:gd name="connsiteY9" fmla="*/ 2068391 h 2716575"/>
                <a:gd name="connsiteX10" fmla="*/ 1257919 w 2630086"/>
                <a:gd name="connsiteY10" fmla="*/ 1946662 h 2716575"/>
                <a:gd name="connsiteX11" fmla="*/ 380286 w 2630086"/>
                <a:gd name="connsiteY11" fmla="*/ 1946662 h 2716575"/>
                <a:gd name="connsiteX12" fmla="*/ 380286 w 2630086"/>
                <a:gd name="connsiteY12" fmla="*/ 2068391 h 2716575"/>
                <a:gd name="connsiteX13" fmla="*/ 501920 w 2630086"/>
                <a:gd name="connsiteY13" fmla="*/ 2068391 h 2716575"/>
                <a:gd name="connsiteX14" fmla="*/ 564118 w 2630086"/>
                <a:gd name="connsiteY14" fmla="*/ 2068677 h 2716575"/>
                <a:gd name="connsiteX15" fmla="*/ 644604 w 2630086"/>
                <a:gd name="connsiteY15" fmla="*/ 2148782 h 2716575"/>
                <a:gd name="connsiteX16" fmla="*/ 644604 w 2630086"/>
                <a:gd name="connsiteY16" fmla="*/ 2632081 h 2716575"/>
                <a:gd name="connsiteX17" fmla="*/ 555927 w 2630086"/>
                <a:gd name="connsiteY17" fmla="*/ 2713329 h 2716575"/>
                <a:gd name="connsiteX18" fmla="*/ 89582 w 2630086"/>
                <a:gd name="connsiteY18" fmla="*/ 2713424 h 2716575"/>
                <a:gd name="connsiteX19" fmla="*/ 83963 w 2630086"/>
                <a:gd name="connsiteY19" fmla="*/ 2713329 h 2716575"/>
                <a:gd name="connsiteX20" fmla="*/ 429 w 2630086"/>
                <a:gd name="connsiteY20" fmla="*/ 2629128 h 2716575"/>
                <a:gd name="connsiteX21" fmla="*/ 429 w 2630086"/>
                <a:gd name="connsiteY21" fmla="*/ 2151449 h 2716575"/>
                <a:gd name="connsiteX22" fmla="*/ 84344 w 2630086"/>
                <a:gd name="connsiteY22" fmla="*/ 2068582 h 2716575"/>
                <a:gd name="connsiteX23" fmla="*/ 271891 w 2630086"/>
                <a:gd name="connsiteY23" fmla="*/ 2068391 h 2716575"/>
                <a:gd name="connsiteX24" fmla="*/ 271891 w 2630086"/>
                <a:gd name="connsiteY24" fmla="*/ 1934660 h 2716575"/>
                <a:gd name="connsiteX25" fmla="*/ 368189 w 2630086"/>
                <a:gd name="connsiteY25" fmla="*/ 1837220 h 2716575"/>
                <a:gd name="connsiteX26" fmla="*/ 488776 w 2630086"/>
                <a:gd name="connsiteY26" fmla="*/ 1837220 h 2716575"/>
                <a:gd name="connsiteX27" fmla="*/ 488776 w 2630086"/>
                <a:gd name="connsiteY27" fmla="*/ 1715014 h 2716575"/>
                <a:gd name="connsiteX28" fmla="*/ 458200 w 2630086"/>
                <a:gd name="connsiteY28" fmla="*/ 1715014 h 2716575"/>
                <a:gd name="connsiteX29" fmla="*/ 311229 w 2630086"/>
                <a:gd name="connsiteY29" fmla="*/ 1714919 h 2716575"/>
                <a:gd name="connsiteX30" fmla="*/ 221218 w 2630086"/>
                <a:gd name="connsiteY30" fmla="*/ 1626241 h 2716575"/>
                <a:gd name="connsiteX31" fmla="*/ 221218 w 2630086"/>
                <a:gd name="connsiteY31" fmla="*/ 1159897 h 2716575"/>
                <a:gd name="connsiteX32" fmla="*/ 310944 w 2630086"/>
                <a:gd name="connsiteY32" fmla="*/ 1070076 h 2716575"/>
                <a:gd name="connsiteX33" fmla="*/ 491061 w 2630086"/>
                <a:gd name="connsiteY33" fmla="*/ 1069981 h 2716575"/>
                <a:gd name="connsiteX34" fmla="*/ 491061 w 2630086"/>
                <a:gd name="connsiteY34" fmla="*/ 914818 h 2716575"/>
                <a:gd name="connsiteX35" fmla="*/ 562690 w 2630086"/>
                <a:gd name="connsiteY35" fmla="*/ 843667 h 2716575"/>
                <a:gd name="connsiteX36" fmla="*/ 1224010 w 2630086"/>
                <a:gd name="connsiteY36" fmla="*/ 843571 h 2716575"/>
                <a:gd name="connsiteX37" fmla="*/ 1258491 w 2630086"/>
                <a:gd name="connsiteY37" fmla="*/ 843571 h 2716575"/>
                <a:gd name="connsiteX38" fmla="*/ 1258491 w 2630086"/>
                <a:gd name="connsiteY38" fmla="*/ 724795 h 2716575"/>
                <a:gd name="connsiteX39" fmla="*/ 1229154 w 2630086"/>
                <a:gd name="connsiteY39" fmla="*/ 723366 h 2716575"/>
                <a:gd name="connsiteX40" fmla="*/ 889969 w 2630086"/>
                <a:gd name="connsiteY40" fmla="*/ 723271 h 2716575"/>
                <a:gd name="connsiteX41" fmla="*/ 787860 w 2630086"/>
                <a:gd name="connsiteY41" fmla="*/ 621544 h 2716575"/>
                <a:gd name="connsiteX42" fmla="*/ 787860 w 2630086"/>
                <a:gd name="connsiteY42" fmla="*/ 101479 h 2716575"/>
                <a:gd name="connsiteX43" fmla="*/ 889397 w 2630086"/>
                <a:gd name="connsiteY43" fmla="*/ 133 h 2716575"/>
                <a:gd name="connsiteX44" fmla="*/ 1078754 w 2630086"/>
                <a:gd name="connsiteY44" fmla="*/ 228 h 2716575"/>
                <a:gd name="connsiteX45" fmla="*/ 1142095 w 2630086"/>
                <a:gd name="connsiteY45" fmla="*/ 52996 h 2716575"/>
                <a:gd name="connsiteX46" fmla="*/ 1079326 w 2630086"/>
                <a:gd name="connsiteY46" fmla="*/ 107003 h 2716575"/>
                <a:gd name="connsiteX47" fmla="*/ 988933 w 2630086"/>
                <a:gd name="connsiteY47" fmla="*/ 107194 h 2716575"/>
                <a:gd name="connsiteX48" fmla="*/ 896636 w 2630086"/>
                <a:gd name="connsiteY48" fmla="*/ 107194 h 2716575"/>
                <a:gd name="connsiteX49" fmla="*/ 896636 w 2630086"/>
                <a:gd name="connsiteY49" fmla="*/ 614686 h 2716575"/>
                <a:gd name="connsiteX50" fmla="*/ 1728835 w 2630086"/>
                <a:gd name="connsiteY50" fmla="*/ 614686 h 2716575"/>
                <a:gd name="connsiteX51" fmla="*/ 1728835 w 2630086"/>
                <a:gd name="connsiteY51" fmla="*/ 107194 h 2716575"/>
                <a:gd name="connsiteX52" fmla="*/ 1699403 w 2630086"/>
                <a:gd name="connsiteY52" fmla="*/ 107194 h 2716575"/>
                <a:gd name="connsiteX53" fmla="*/ 1529858 w 2630086"/>
                <a:gd name="connsiteY53" fmla="*/ 107003 h 2716575"/>
                <a:gd name="connsiteX54" fmla="*/ 1465088 w 2630086"/>
                <a:gd name="connsiteY54" fmla="*/ 54235 h 2716575"/>
                <a:gd name="connsiteX55" fmla="*/ 1530810 w 2630086"/>
                <a:gd name="connsiteY55" fmla="*/ 323 h 2716575"/>
                <a:gd name="connsiteX56" fmla="*/ 1745599 w 2630086"/>
                <a:gd name="connsiteY56" fmla="*/ 323 h 2716575"/>
                <a:gd name="connsiteX57" fmla="*/ 1837420 w 2630086"/>
                <a:gd name="connsiteY57" fmla="*/ 93573 h 2716575"/>
                <a:gd name="connsiteX58" fmla="*/ 1837420 w 2630086"/>
                <a:gd name="connsiteY58" fmla="*/ 627735 h 2716575"/>
                <a:gd name="connsiteX59" fmla="*/ 1741218 w 2630086"/>
                <a:gd name="connsiteY59" fmla="*/ 723175 h 2716575"/>
                <a:gd name="connsiteX60" fmla="*/ 1402033 w 2630086"/>
                <a:gd name="connsiteY60" fmla="*/ 723271 h 2716575"/>
                <a:gd name="connsiteX61" fmla="*/ 1369171 w 2630086"/>
                <a:gd name="connsiteY61" fmla="*/ 723271 h 2716575"/>
                <a:gd name="connsiteX62" fmla="*/ 1369171 w 2630086"/>
                <a:gd name="connsiteY62" fmla="*/ 843571 h 2716575"/>
                <a:gd name="connsiteX63" fmla="*/ 1401175 w 2630086"/>
                <a:gd name="connsiteY63" fmla="*/ 843571 h 2716575"/>
                <a:gd name="connsiteX64" fmla="*/ 2028587 w 2630086"/>
                <a:gd name="connsiteY64" fmla="*/ 843571 h 2716575"/>
                <a:gd name="connsiteX65" fmla="*/ 2107454 w 2630086"/>
                <a:gd name="connsiteY65" fmla="*/ 922438 h 2716575"/>
                <a:gd name="connsiteX66" fmla="*/ 2107454 w 2630086"/>
                <a:gd name="connsiteY66" fmla="*/ 1069885 h 2716575"/>
                <a:gd name="connsiteX67" fmla="*/ 2246995 w 2630086"/>
                <a:gd name="connsiteY67" fmla="*/ 1069885 h 2716575"/>
                <a:gd name="connsiteX68" fmla="*/ 2292239 w 2630086"/>
                <a:gd name="connsiteY68" fmla="*/ 1070076 h 2716575"/>
                <a:gd name="connsiteX69" fmla="*/ 2375488 w 2630086"/>
                <a:gd name="connsiteY69" fmla="*/ 1154182 h 2716575"/>
                <a:gd name="connsiteX70" fmla="*/ 2375773 w 2630086"/>
                <a:gd name="connsiteY70" fmla="*/ 1346396 h 2716575"/>
                <a:gd name="connsiteX71" fmla="*/ 2375678 w 2630086"/>
                <a:gd name="connsiteY71" fmla="*/ 1623383 h 2716575"/>
                <a:gd name="connsiteX72" fmla="*/ 2283571 w 2630086"/>
                <a:gd name="connsiteY72" fmla="*/ 1715014 h 2716575"/>
                <a:gd name="connsiteX73" fmla="*/ 2109549 w 2630086"/>
                <a:gd name="connsiteY73" fmla="*/ 1715109 h 2716575"/>
                <a:gd name="connsiteX74" fmla="*/ 2109549 w 2630086"/>
                <a:gd name="connsiteY74" fmla="*/ 1837410 h 2716575"/>
                <a:gd name="connsiteX75" fmla="*/ 2284714 w 2630086"/>
                <a:gd name="connsiteY75" fmla="*/ 1837410 h 2716575"/>
                <a:gd name="connsiteX76" fmla="*/ 2361676 w 2630086"/>
                <a:gd name="connsiteY76" fmla="*/ 1914658 h 2716575"/>
                <a:gd name="connsiteX77" fmla="*/ 2361676 w 2630086"/>
                <a:gd name="connsiteY77" fmla="*/ 2068391 h 2716575"/>
                <a:gd name="connsiteX78" fmla="*/ 2390728 w 2630086"/>
                <a:gd name="connsiteY78" fmla="*/ 2068391 h 2716575"/>
                <a:gd name="connsiteX79" fmla="*/ 2540556 w 2630086"/>
                <a:gd name="connsiteY79" fmla="*/ 2068487 h 2716575"/>
                <a:gd name="connsiteX80" fmla="*/ 2629805 w 2630086"/>
                <a:gd name="connsiteY80" fmla="*/ 2157164 h 2716575"/>
                <a:gd name="connsiteX81" fmla="*/ 2629900 w 2630086"/>
                <a:gd name="connsiteY81" fmla="*/ 2352141 h 2716575"/>
                <a:gd name="connsiteX82" fmla="*/ 2629900 w 2630086"/>
                <a:gd name="connsiteY82" fmla="*/ 2615031 h 2716575"/>
                <a:gd name="connsiteX83" fmla="*/ 2532364 w 2630086"/>
                <a:gd name="connsiteY83" fmla="*/ 2713329 h 2716575"/>
                <a:gd name="connsiteX84" fmla="*/ 2082975 w 2630086"/>
                <a:gd name="connsiteY84" fmla="*/ 2713329 h 2716575"/>
                <a:gd name="connsiteX85" fmla="*/ 2068878 w 2630086"/>
                <a:gd name="connsiteY85" fmla="*/ 2713234 h 2716575"/>
                <a:gd name="connsiteX86" fmla="*/ 1985248 w 2630086"/>
                <a:gd name="connsiteY86" fmla="*/ 2628938 h 2716575"/>
                <a:gd name="connsiteX87" fmla="*/ 1985344 w 2630086"/>
                <a:gd name="connsiteY87" fmla="*/ 2151259 h 2716575"/>
                <a:gd name="connsiteX88" fmla="*/ 2069545 w 2630086"/>
                <a:gd name="connsiteY88" fmla="*/ 2068487 h 2716575"/>
                <a:gd name="connsiteX89" fmla="*/ 2252424 w 2630086"/>
                <a:gd name="connsiteY89" fmla="*/ 2068296 h 2716575"/>
                <a:gd name="connsiteX90" fmla="*/ 2252424 w 2630086"/>
                <a:gd name="connsiteY90" fmla="*/ 1945709 h 2716575"/>
                <a:gd name="connsiteX91" fmla="*/ 1369076 w 2630086"/>
                <a:gd name="connsiteY91" fmla="*/ 1945709 h 2716575"/>
                <a:gd name="connsiteX92" fmla="*/ 1369076 w 2630086"/>
                <a:gd name="connsiteY92" fmla="*/ 2068201 h 2716575"/>
                <a:gd name="connsiteX93" fmla="*/ 1395556 w 2630086"/>
                <a:gd name="connsiteY93" fmla="*/ 2068201 h 2716575"/>
                <a:gd name="connsiteX94" fmla="*/ 1551004 w 2630086"/>
                <a:gd name="connsiteY94" fmla="*/ 2068487 h 2716575"/>
                <a:gd name="connsiteX95" fmla="*/ 1634728 w 2630086"/>
                <a:gd name="connsiteY95" fmla="*/ 2152211 h 2716575"/>
                <a:gd name="connsiteX96" fmla="*/ 1634442 w 2630086"/>
                <a:gd name="connsiteY96" fmla="*/ 2629890 h 2716575"/>
                <a:gd name="connsiteX97" fmla="*/ 1500521 w 2630086"/>
                <a:gd name="connsiteY97" fmla="*/ 2704471 h 2716575"/>
                <a:gd name="connsiteX98" fmla="*/ 1474422 w 2630086"/>
                <a:gd name="connsiteY98" fmla="*/ 2659227 h 2716575"/>
                <a:gd name="connsiteX99" fmla="*/ 1503474 w 2630086"/>
                <a:gd name="connsiteY99" fmla="*/ 2612269 h 2716575"/>
                <a:gd name="connsiteX100" fmla="*/ 1527477 w 2630086"/>
                <a:gd name="connsiteY100" fmla="*/ 2603506 h 2716575"/>
                <a:gd name="connsiteX101" fmla="*/ 1527477 w 2630086"/>
                <a:gd name="connsiteY101" fmla="*/ 2176595 h 2716575"/>
                <a:gd name="connsiteX102" fmla="*/ 1999631 w 2630086"/>
                <a:gd name="connsiteY102" fmla="*/ 952252 h 2716575"/>
                <a:gd name="connsiteX103" fmla="*/ 600218 w 2630086"/>
                <a:gd name="connsiteY103" fmla="*/ 952252 h 2716575"/>
                <a:gd name="connsiteX104" fmla="*/ 600218 w 2630086"/>
                <a:gd name="connsiteY104" fmla="*/ 1067409 h 2716575"/>
                <a:gd name="connsiteX105" fmla="*/ 607647 w 2630086"/>
                <a:gd name="connsiteY105" fmla="*/ 1069409 h 2716575"/>
                <a:gd name="connsiteX106" fmla="*/ 771478 w 2630086"/>
                <a:gd name="connsiteY106" fmla="*/ 1069885 h 2716575"/>
                <a:gd name="connsiteX107" fmla="*/ 866251 w 2630086"/>
                <a:gd name="connsiteY107" fmla="*/ 1165421 h 2716575"/>
                <a:gd name="connsiteX108" fmla="*/ 866347 w 2630086"/>
                <a:gd name="connsiteY108" fmla="*/ 1430978 h 2716575"/>
                <a:gd name="connsiteX109" fmla="*/ 866061 w 2630086"/>
                <a:gd name="connsiteY109" fmla="*/ 1631575 h 2716575"/>
                <a:gd name="connsiteX110" fmla="*/ 782908 w 2630086"/>
                <a:gd name="connsiteY110" fmla="*/ 1714823 h 2716575"/>
                <a:gd name="connsiteX111" fmla="*/ 712232 w 2630086"/>
                <a:gd name="connsiteY111" fmla="*/ 1715014 h 2716575"/>
                <a:gd name="connsiteX112" fmla="*/ 600599 w 2630086"/>
                <a:gd name="connsiteY112" fmla="*/ 1715014 h 2716575"/>
                <a:gd name="connsiteX113" fmla="*/ 600599 w 2630086"/>
                <a:gd name="connsiteY113" fmla="*/ 1835600 h 2716575"/>
                <a:gd name="connsiteX114" fmla="*/ 1998393 w 2630086"/>
                <a:gd name="connsiteY114" fmla="*/ 1835600 h 2716575"/>
                <a:gd name="connsiteX115" fmla="*/ 1998393 w 2630086"/>
                <a:gd name="connsiteY115" fmla="*/ 1714919 h 2716575"/>
                <a:gd name="connsiteX116" fmla="*/ 1815894 w 2630086"/>
                <a:gd name="connsiteY116" fmla="*/ 1714728 h 2716575"/>
                <a:gd name="connsiteX117" fmla="*/ 1730931 w 2630086"/>
                <a:gd name="connsiteY117" fmla="*/ 1629765 h 2716575"/>
                <a:gd name="connsiteX118" fmla="*/ 1730931 w 2630086"/>
                <a:gd name="connsiteY118" fmla="*/ 1155134 h 2716575"/>
                <a:gd name="connsiteX119" fmla="*/ 1816656 w 2630086"/>
                <a:gd name="connsiteY119" fmla="*/ 1070076 h 2716575"/>
                <a:gd name="connsiteX120" fmla="*/ 1969246 w 2630086"/>
                <a:gd name="connsiteY120" fmla="*/ 1069790 h 2716575"/>
                <a:gd name="connsiteX121" fmla="*/ 1999631 w 2630086"/>
                <a:gd name="connsiteY121" fmla="*/ 1068362 h 2716575"/>
                <a:gd name="connsiteX122" fmla="*/ 1999631 w 2630086"/>
                <a:gd name="connsiteY122" fmla="*/ 952252 h 2716575"/>
                <a:gd name="connsiteX123" fmla="*/ 757761 w 2630086"/>
                <a:gd name="connsiteY123" fmla="*/ 1178375 h 2716575"/>
                <a:gd name="connsiteX124" fmla="*/ 330279 w 2630086"/>
                <a:gd name="connsiteY124" fmla="*/ 1178375 h 2716575"/>
                <a:gd name="connsiteX125" fmla="*/ 330279 w 2630086"/>
                <a:gd name="connsiteY125" fmla="*/ 1606524 h 2716575"/>
                <a:gd name="connsiteX126" fmla="*/ 757761 w 2630086"/>
                <a:gd name="connsiteY126" fmla="*/ 1606524 h 2716575"/>
                <a:gd name="connsiteX127" fmla="*/ 757761 w 2630086"/>
                <a:gd name="connsiteY127" fmla="*/ 1178375 h 2716575"/>
                <a:gd name="connsiteX128" fmla="*/ 2267379 w 2630086"/>
                <a:gd name="connsiteY128" fmla="*/ 1179233 h 2716575"/>
                <a:gd name="connsiteX129" fmla="*/ 1839611 w 2630086"/>
                <a:gd name="connsiteY129" fmla="*/ 1179233 h 2716575"/>
                <a:gd name="connsiteX130" fmla="*/ 1839611 w 2630086"/>
                <a:gd name="connsiteY130" fmla="*/ 1606524 h 2716575"/>
                <a:gd name="connsiteX131" fmla="*/ 2267379 w 2630086"/>
                <a:gd name="connsiteY131" fmla="*/ 1606524 h 2716575"/>
                <a:gd name="connsiteX132" fmla="*/ 2267379 w 2630086"/>
                <a:gd name="connsiteY132" fmla="*/ 1179233 h 2716575"/>
                <a:gd name="connsiteX133" fmla="*/ 108252 w 2630086"/>
                <a:gd name="connsiteY133" fmla="*/ 2604363 h 2716575"/>
                <a:gd name="connsiteX134" fmla="*/ 536115 w 2630086"/>
                <a:gd name="connsiteY134" fmla="*/ 2604363 h 2716575"/>
                <a:gd name="connsiteX135" fmla="*/ 536115 w 2630086"/>
                <a:gd name="connsiteY135" fmla="*/ 2177262 h 2716575"/>
                <a:gd name="connsiteX136" fmla="*/ 108252 w 2630086"/>
                <a:gd name="connsiteY136" fmla="*/ 2177262 h 2716575"/>
                <a:gd name="connsiteX137" fmla="*/ 108252 w 2630086"/>
                <a:gd name="connsiteY137" fmla="*/ 2604363 h 2716575"/>
                <a:gd name="connsiteX138" fmla="*/ 2093357 w 2630086"/>
                <a:gd name="connsiteY138" fmla="*/ 2604649 h 2716575"/>
                <a:gd name="connsiteX139" fmla="*/ 2521506 w 2630086"/>
                <a:gd name="connsiteY139" fmla="*/ 2604649 h 2716575"/>
                <a:gd name="connsiteX140" fmla="*/ 2521506 w 2630086"/>
                <a:gd name="connsiteY140" fmla="*/ 2176881 h 2716575"/>
                <a:gd name="connsiteX141" fmla="*/ 2093357 w 2630086"/>
                <a:gd name="connsiteY141" fmla="*/ 2176881 h 2716575"/>
                <a:gd name="connsiteX142" fmla="*/ 2093357 w 2630086"/>
                <a:gd name="connsiteY142" fmla="*/ 2604649 h 271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2630086" h="2716575">
                  <a:moveTo>
                    <a:pt x="1527477" y="2176595"/>
                  </a:moveTo>
                  <a:cubicBezTo>
                    <a:pt x="1383745" y="2176595"/>
                    <a:pt x="1242774" y="2176595"/>
                    <a:pt x="1099423" y="2176595"/>
                  </a:cubicBezTo>
                  <a:cubicBezTo>
                    <a:pt x="1099423" y="2318613"/>
                    <a:pt x="1099423" y="2460345"/>
                    <a:pt x="1099423" y="2603030"/>
                  </a:cubicBezTo>
                  <a:cubicBezTo>
                    <a:pt x="1099614" y="2603220"/>
                    <a:pt x="1100662" y="2605030"/>
                    <a:pt x="1102090" y="2605506"/>
                  </a:cubicBezTo>
                  <a:cubicBezTo>
                    <a:pt x="1139619" y="2616269"/>
                    <a:pt x="1156288" y="2635796"/>
                    <a:pt x="1153049" y="2665418"/>
                  </a:cubicBezTo>
                  <a:cubicBezTo>
                    <a:pt x="1149810" y="2695803"/>
                    <a:pt x="1126188" y="2712948"/>
                    <a:pt x="1087232" y="2713329"/>
                  </a:cubicBezTo>
                  <a:cubicBezTo>
                    <a:pt x="1025224" y="2713901"/>
                    <a:pt x="990266" y="2680277"/>
                    <a:pt x="990076" y="2618174"/>
                  </a:cubicBezTo>
                  <a:cubicBezTo>
                    <a:pt x="989695" y="2466536"/>
                    <a:pt x="989695" y="2314803"/>
                    <a:pt x="990076" y="2163165"/>
                  </a:cubicBezTo>
                  <a:cubicBezTo>
                    <a:pt x="990172" y="2101157"/>
                    <a:pt x="1022461" y="2068867"/>
                    <a:pt x="1083993" y="2068487"/>
                  </a:cubicBezTo>
                  <a:cubicBezTo>
                    <a:pt x="1141333" y="2068105"/>
                    <a:pt x="1198579" y="2068391"/>
                    <a:pt x="1257919" y="2068391"/>
                  </a:cubicBezTo>
                  <a:cubicBezTo>
                    <a:pt x="1257919" y="2027053"/>
                    <a:pt x="1257919" y="1988000"/>
                    <a:pt x="1257919" y="1946662"/>
                  </a:cubicBezTo>
                  <a:cubicBezTo>
                    <a:pt x="966073" y="1946662"/>
                    <a:pt x="673846" y="1946662"/>
                    <a:pt x="380286" y="1946662"/>
                  </a:cubicBezTo>
                  <a:cubicBezTo>
                    <a:pt x="380286" y="1986571"/>
                    <a:pt x="380286" y="2025624"/>
                    <a:pt x="380286" y="2068391"/>
                  </a:cubicBezTo>
                  <a:cubicBezTo>
                    <a:pt x="421529" y="2068391"/>
                    <a:pt x="461724" y="2068391"/>
                    <a:pt x="501920" y="2068391"/>
                  </a:cubicBezTo>
                  <a:cubicBezTo>
                    <a:pt x="522685" y="2068391"/>
                    <a:pt x="543354" y="2067915"/>
                    <a:pt x="564118" y="2068677"/>
                  </a:cubicBezTo>
                  <a:cubicBezTo>
                    <a:pt x="612124" y="2070296"/>
                    <a:pt x="644414" y="2101157"/>
                    <a:pt x="644604" y="2148782"/>
                  </a:cubicBezTo>
                  <a:cubicBezTo>
                    <a:pt x="645271" y="2309850"/>
                    <a:pt x="645271" y="2471013"/>
                    <a:pt x="644604" y="2632081"/>
                  </a:cubicBezTo>
                  <a:cubicBezTo>
                    <a:pt x="644414" y="2682278"/>
                    <a:pt x="609839" y="2713234"/>
                    <a:pt x="555927" y="2713329"/>
                  </a:cubicBezTo>
                  <a:cubicBezTo>
                    <a:pt x="400479" y="2713710"/>
                    <a:pt x="245031" y="2713424"/>
                    <a:pt x="89582" y="2713424"/>
                  </a:cubicBezTo>
                  <a:cubicBezTo>
                    <a:pt x="87678" y="2713424"/>
                    <a:pt x="85773" y="2713424"/>
                    <a:pt x="83963" y="2713329"/>
                  </a:cubicBezTo>
                  <a:cubicBezTo>
                    <a:pt x="33671" y="2711234"/>
                    <a:pt x="619" y="2679230"/>
                    <a:pt x="429" y="2629128"/>
                  </a:cubicBezTo>
                  <a:cubicBezTo>
                    <a:pt x="-143" y="2469870"/>
                    <a:pt x="-143" y="2310707"/>
                    <a:pt x="429" y="2151449"/>
                  </a:cubicBezTo>
                  <a:cubicBezTo>
                    <a:pt x="619" y="2100967"/>
                    <a:pt x="33385" y="2069249"/>
                    <a:pt x="84344" y="2068582"/>
                  </a:cubicBezTo>
                  <a:cubicBezTo>
                    <a:pt x="145399" y="2067820"/>
                    <a:pt x="206454" y="2068391"/>
                    <a:pt x="271891" y="2068391"/>
                  </a:cubicBezTo>
                  <a:cubicBezTo>
                    <a:pt x="271891" y="2022386"/>
                    <a:pt x="271891" y="1978570"/>
                    <a:pt x="271891" y="1934660"/>
                  </a:cubicBezTo>
                  <a:cubicBezTo>
                    <a:pt x="271891" y="1845792"/>
                    <a:pt x="280369" y="1837220"/>
                    <a:pt x="368189" y="1837220"/>
                  </a:cubicBezTo>
                  <a:cubicBezTo>
                    <a:pt x="407622" y="1837220"/>
                    <a:pt x="447151" y="1837220"/>
                    <a:pt x="488776" y="1837220"/>
                  </a:cubicBezTo>
                  <a:cubicBezTo>
                    <a:pt x="488776" y="1796643"/>
                    <a:pt x="488776" y="1757686"/>
                    <a:pt x="488776" y="1715014"/>
                  </a:cubicBezTo>
                  <a:cubicBezTo>
                    <a:pt x="478298" y="1715014"/>
                    <a:pt x="468201" y="1715014"/>
                    <a:pt x="458200" y="1715014"/>
                  </a:cubicBezTo>
                  <a:cubicBezTo>
                    <a:pt x="409241" y="1715014"/>
                    <a:pt x="360188" y="1715395"/>
                    <a:pt x="311229" y="1714919"/>
                  </a:cubicBezTo>
                  <a:cubicBezTo>
                    <a:pt x="252936" y="1714347"/>
                    <a:pt x="221313" y="1683772"/>
                    <a:pt x="221218" y="1626241"/>
                  </a:cubicBezTo>
                  <a:cubicBezTo>
                    <a:pt x="220742" y="1470793"/>
                    <a:pt x="220742" y="1315345"/>
                    <a:pt x="221218" y="1159897"/>
                  </a:cubicBezTo>
                  <a:cubicBezTo>
                    <a:pt x="221409" y="1102937"/>
                    <a:pt x="253984" y="1070647"/>
                    <a:pt x="310944" y="1070076"/>
                  </a:cubicBezTo>
                  <a:cubicBezTo>
                    <a:pt x="369999" y="1069504"/>
                    <a:pt x="429054" y="1069981"/>
                    <a:pt x="491061" y="1069981"/>
                  </a:cubicBezTo>
                  <a:cubicBezTo>
                    <a:pt x="491061" y="1016069"/>
                    <a:pt x="490966" y="965396"/>
                    <a:pt x="491061" y="914818"/>
                  </a:cubicBezTo>
                  <a:cubicBezTo>
                    <a:pt x="491252" y="862431"/>
                    <a:pt x="509921" y="843667"/>
                    <a:pt x="562690" y="843667"/>
                  </a:cubicBezTo>
                  <a:cubicBezTo>
                    <a:pt x="783098" y="843571"/>
                    <a:pt x="1003602" y="843571"/>
                    <a:pt x="1224010" y="843571"/>
                  </a:cubicBezTo>
                  <a:cubicBezTo>
                    <a:pt x="1235059" y="843571"/>
                    <a:pt x="1246013" y="843571"/>
                    <a:pt x="1258491" y="843571"/>
                  </a:cubicBezTo>
                  <a:cubicBezTo>
                    <a:pt x="1258491" y="803090"/>
                    <a:pt x="1258491" y="765752"/>
                    <a:pt x="1258491" y="724795"/>
                  </a:cubicBezTo>
                  <a:cubicBezTo>
                    <a:pt x="1248870" y="724318"/>
                    <a:pt x="1238965" y="723366"/>
                    <a:pt x="1229154" y="723366"/>
                  </a:cubicBezTo>
                  <a:cubicBezTo>
                    <a:pt x="1116092" y="723271"/>
                    <a:pt x="1003030" y="723366"/>
                    <a:pt x="889969" y="723271"/>
                  </a:cubicBezTo>
                  <a:cubicBezTo>
                    <a:pt x="819483" y="723175"/>
                    <a:pt x="787956" y="692029"/>
                    <a:pt x="787860" y="621544"/>
                  </a:cubicBezTo>
                  <a:cubicBezTo>
                    <a:pt x="787670" y="448189"/>
                    <a:pt x="787670" y="274834"/>
                    <a:pt x="787860" y="101479"/>
                  </a:cubicBezTo>
                  <a:cubicBezTo>
                    <a:pt x="787956" y="30232"/>
                    <a:pt x="818340" y="228"/>
                    <a:pt x="889397" y="133"/>
                  </a:cubicBezTo>
                  <a:cubicBezTo>
                    <a:pt x="952548" y="37"/>
                    <a:pt x="1015603" y="-153"/>
                    <a:pt x="1078754" y="228"/>
                  </a:cubicBezTo>
                  <a:cubicBezTo>
                    <a:pt x="1118473" y="418"/>
                    <a:pt x="1142000" y="20421"/>
                    <a:pt x="1142095" y="52996"/>
                  </a:cubicBezTo>
                  <a:cubicBezTo>
                    <a:pt x="1142190" y="85286"/>
                    <a:pt x="1118759" y="106051"/>
                    <a:pt x="1079326" y="107003"/>
                  </a:cubicBezTo>
                  <a:cubicBezTo>
                    <a:pt x="1049226" y="107765"/>
                    <a:pt x="1019032" y="107194"/>
                    <a:pt x="988933" y="107194"/>
                  </a:cubicBezTo>
                  <a:cubicBezTo>
                    <a:pt x="958834" y="107194"/>
                    <a:pt x="928831" y="107194"/>
                    <a:pt x="896636" y="107194"/>
                  </a:cubicBezTo>
                  <a:cubicBezTo>
                    <a:pt x="896636" y="277215"/>
                    <a:pt x="896636" y="445141"/>
                    <a:pt x="896636" y="614686"/>
                  </a:cubicBezTo>
                  <a:cubicBezTo>
                    <a:pt x="1174290" y="614686"/>
                    <a:pt x="1450705" y="614686"/>
                    <a:pt x="1728835" y="614686"/>
                  </a:cubicBezTo>
                  <a:cubicBezTo>
                    <a:pt x="1728835" y="446188"/>
                    <a:pt x="1728835" y="278929"/>
                    <a:pt x="1728835" y="107194"/>
                  </a:cubicBezTo>
                  <a:cubicBezTo>
                    <a:pt x="1719120" y="107194"/>
                    <a:pt x="1709214" y="107194"/>
                    <a:pt x="1699403" y="107194"/>
                  </a:cubicBezTo>
                  <a:cubicBezTo>
                    <a:pt x="1642920" y="107194"/>
                    <a:pt x="1586341" y="107670"/>
                    <a:pt x="1529858" y="107003"/>
                  </a:cubicBezTo>
                  <a:cubicBezTo>
                    <a:pt x="1490901" y="106527"/>
                    <a:pt x="1465850" y="85381"/>
                    <a:pt x="1465088" y="54235"/>
                  </a:cubicBezTo>
                  <a:cubicBezTo>
                    <a:pt x="1464326" y="21850"/>
                    <a:pt x="1489948" y="418"/>
                    <a:pt x="1530810" y="323"/>
                  </a:cubicBezTo>
                  <a:cubicBezTo>
                    <a:pt x="1602438" y="37"/>
                    <a:pt x="1673971" y="-58"/>
                    <a:pt x="1745599" y="323"/>
                  </a:cubicBezTo>
                  <a:cubicBezTo>
                    <a:pt x="1805416" y="609"/>
                    <a:pt x="1837325" y="33089"/>
                    <a:pt x="1837420" y="93573"/>
                  </a:cubicBezTo>
                  <a:cubicBezTo>
                    <a:pt x="1837611" y="271595"/>
                    <a:pt x="1837611" y="449713"/>
                    <a:pt x="1837420" y="627735"/>
                  </a:cubicBezTo>
                  <a:cubicBezTo>
                    <a:pt x="1837325" y="690505"/>
                    <a:pt x="1804654" y="722985"/>
                    <a:pt x="1741218" y="723175"/>
                  </a:cubicBezTo>
                  <a:cubicBezTo>
                    <a:pt x="1628156" y="723556"/>
                    <a:pt x="1515094" y="723271"/>
                    <a:pt x="1402033" y="723271"/>
                  </a:cubicBezTo>
                  <a:cubicBezTo>
                    <a:pt x="1391745" y="723271"/>
                    <a:pt x="1381554" y="723271"/>
                    <a:pt x="1369171" y="723271"/>
                  </a:cubicBezTo>
                  <a:cubicBezTo>
                    <a:pt x="1369171" y="763085"/>
                    <a:pt x="1369171" y="801185"/>
                    <a:pt x="1369171" y="843571"/>
                  </a:cubicBezTo>
                  <a:cubicBezTo>
                    <a:pt x="1379458" y="843571"/>
                    <a:pt x="1390317" y="843571"/>
                    <a:pt x="1401175" y="843571"/>
                  </a:cubicBezTo>
                  <a:cubicBezTo>
                    <a:pt x="1610344" y="843571"/>
                    <a:pt x="1819514" y="843571"/>
                    <a:pt x="2028587" y="843571"/>
                  </a:cubicBezTo>
                  <a:cubicBezTo>
                    <a:pt x="2090785" y="843571"/>
                    <a:pt x="2107359" y="860240"/>
                    <a:pt x="2107454" y="922438"/>
                  </a:cubicBezTo>
                  <a:cubicBezTo>
                    <a:pt x="2107454" y="970349"/>
                    <a:pt x="2107454" y="1018165"/>
                    <a:pt x="2107454" y="1069885"/>
                  </a:cubicBezTo>
                  <a:cubicBezTo>
                    <a:pt x="2155365" y="1069885"/>
                    <a:pt x="2201180" y="1069885"/>
                    <a:pt x="2246995" y="1069885"/>
                  </a:cubicBezTo>
                  <a:cubicBezTo>
                    <a:pt x="2262045" y="1069885"/>
                    <a:pt x="2277190" y="1069409"/>
                    <a:pt x="2292239" y="1070076"/>
                  </a:cubicBezTo>
                  <a:cubicBezTo>
                    <a:pt x="2343293" y="1072267"/>
                    <a:pt x="2374726" y="1103128"/>
                    <a:pt x="2375488" y="1154182"/>
                  </a:cubicBezTo>
                  <a:cubicBezTo>
                    <a:pt x="2376440" y="1218190"/>
                    <a:pt x="2375773" y="1282293"/>
                    <a:pt x="2375773" y="1346396"/>
                  </a:cubicBezTo>
                  <a:cubicBezTo>
                    <a:pt x="2375773" y="1438694"/>
                    <a:pt x="2376059" y="1531086"/>
                    <a:pt x="2375678" y="1623383"/>
                  </a:cubicBezTo>
                  <a:cubicBezTo>
                    <a:pt x="2375392" y="1685296"/>
                    <a:pt x="2345770" y="1714633"/>
                    <a:pt x="2283571" y="1715014"/>
                  </a:cubicBezTo>
                  <a:cubicBezTo>
                    <a:pt x="2226231" y="1715395"/>
                    <a:pt x="2168985" y="1715109"/>
                    <a:pt x="2109549" y="1715109"/>
                  </a:cubicBezTo>
                  <a:cubicBezTo>
                    <a:pt x="2109549" y="1756447"/>
                    <a:pt x="2109549" y="1795309"/>
                    <a:pt x="2109549" y="1837410"/>
                  </a:cubicBezTo>
                  <a:cubicBezTo>
                    <a:pt x="2168414" y="1837410"/>
                    <a:pt x="2226517" y="1837410"/>
                    <a:pt x="2284714" y="1837410"/>
                  </a:cubicBezTo>
                  <a:cubicBezTo>
                    <a:pt x="2345198" y="1837410"/>
                    <a:pt x="2361581" y="1853888"/>
                    <a:pt x="2361676" y="1914658"/>
                  </a:cubicBezTo>
                  <a:cubicBezTo>
                    <a:pt x="2361772" y="1964474"/>
                    <a:pt x="2361676" y="2014384"/>
                    <a:pt x="2361676" y="2068391"/>
                  </a:cubicBezTo>
                  <a:cubicBezTo>
                    <a:pt x="2372725" y="2068391"/>
                    <a:pt x="2381774" y="2068391"/>
                    <a:pt x="2390728" y="2068391"/>
                  </a:cubicBezTo>
                  <a:cubicBezTo>
                    <a:pt x="2440639" y="2068391"/>
                    <a:pt x="2490549" y="2068105"/>
                    <a:pt x="2540556" y="2068487"/>
                  </a:cubicBezTo>
                  <a:cubicBezTo>
                    <a:pt x="2599039" y="2068963"/>
                    <a:pt x="2629329" y="2098871"/>
                    <a:pt x="2629805" y="2157164"/>
                  </a:cubicBezTo>
                  <a:cubicBezTo>
                    <a:pt x="2630376" y="2222125"/>
                    <a:pt x="2629900" y="2287180"/>
                    <a:pt x="2629900" y="2352141"/>
                  </a:cubicBezTo>
                  <a:cubicBezTo>
                    <a:pt x="2629900" y="2439771"/>
                    <a:pt x="2629996" y="2527401"/>
                    <a:pt x="2629900" y="2615031"/>
                  </a:cubicBezTo>
                  <a:cubicBezTo>
                    <a:pt x="2629805" y="2683992"/>
                    <a:pt x="2600754" y="2713329"/>
                    <a:pt x="2532364" y="2713329"/>
                  </a:cubicBezTo>
                  <a:cubicBezTo>
                    <a:pt x="2382536" y="2713424"/>
                    <a:pt x="2232803" y="2713329"/>
                    <a:pt x="2082975" y="2713329"/>
                  </a:cubicBezTo>
                  <a:cubicBezTo>
                    <a:pt x="2078308" y="2713329"/>
                    <a:pt x="2073545" y="2713424"/>
                    <a:pt x="2068878" y="2713234"/>
                  </a:cubicBezTo>
                  <a:cubicBezTo>
                    <a:pt x="2018776" y="2711234"/>
                    <a:pt x="1985534" y="2679515"/>
                    <a:pt x="1985248" y="2628938"/>
                  </a:cubicBezTo>
                  <a:cubicBezTo>
                    <a:pt x="1984391" y="2469775"/>
                    <a:pt x="1984391" y="2310517"/>
                    <a:pt x="1985344" y="2151259"/>
                  </a:cubicBezTo>
                  <a:cubicBezTo>
                    <a:pt x="1985629" y="2100300"/>
                    <a:pt x="2018490" y="2069153"/>
                    <a:pt x="2069545" y="2068487"/>
                  </a:cubicBezTo>
                  <a:cubicBezTo>
                    <a:pt x="2129742" y="2067724"/>
                    <a:pt x="2189940" y="2068296"/>
                    <a:pt x="2252424" y="2068296"/>
                  </a:cubicBezTo>
                  <a:cubicBezTo>
                    <a:pt x="2252424" y="2026672"/>
                    <a:pt x="2252424" y="1986953"/>
                    <a:pt x="2252424" y="1945709"/>
                  </a:cubicBezTo>
                  <a:cubicBezTo>
                    <a:pt x="1958102" y="1945709"/>
                    <a:pt x="1664542" y="1945709"/>
                    <a:pt x="1369076" y="1945709"/>
                  </a:cubicBezTo>
                  <a:cubicBezTo>
                    <a:pt x="1369076" y="1985238"/>
                    <a:pt x="1369076" y="2024386"/>
                    <a:pt x="1369076" y="2068201"/>
                  </a:cubicBezTo>
                  <a:cubicBezTo>
                    <a:pt x="1377744" y="2068201"/>
                    <a:pt x="1386602" y="2068201"/>
                    <a:pt x="1395556" y="2068201"/>
                  </a:cubicBezTo>
                  <a:cubicBezTo>
                    <a:pt x="1447372" y="2068201"/>
                    <a:pt x="1499188" y="2067534"/>
                    <a:pt x="1551004" y="2068487"/>
                  </a:cubicBezTo>
                  <a:cubicBezTo>
                    <a:pt x="1601295" y="2069439"/>
                    <a:pt x="1634538" y="2101824"/>
                    <a:pt x="1634728" y="2152211"/>
                  </a:cubicBezTo>
                  <a:cubicBezTo>
                    <a:pt x="1635490" y="2311374"/>
                    <a:pt x="1635871" y="2470632"/>
                    <a:pt x="1634442" y="2629890"/>
                  </a:cubicBezTo>
                  <a:cubicBezTo>
                    <a:pt x="1633871" y="2695898"/>
                    <a:pt x="1556909" y="2738761"/>
                    <a:pt x="1500521" y="2704471"/>
                  </a:cubicBezTo>
                  <a:cubicBezTo>
                    <a:pt x="1486900" y="2696184"/>
                    <a:pt x="1473565" y="2674181"/>
                    <a:pt x="1474422" y="2659227"/>
                  </a:cubicBezTo>
                  <a:cubicBezTo>
                    <a:pt x="1475280" y="2642939"/>
                    <a:pt x="1491663" y="2626652"/>
                    <a:pt x="1503474" y="2612269"/>
                  </a:cubicBezTo>
                  <a:cubicBezTo>
                    <a:pt x="1507951" y="2606839"/>
                    <a:pt x="1518714" y="2606459"/>
                    <a:pt x="1527477" y="2603506"/>
                  </a:cubicBezTo>
                  <a:cubicBezTo>
                    <a:pt x="1527477" y="2462060"/>
                    <a:pt x="1527477" y="2320994"/>
                    <a:pt x="1527477" y="2176595"/>
                  </a:cubicBezTo>
                  <a:close/>
                  <a:moveTo>
                    <a:pt x="1999631" y="952252"/>
                  </a:moveTo>
                  <a:cubicBezTo>
                    <a:pt x="1531668" y="952252"/>
                    <a:pt x="1066086" y="952252"/>
                    <a:pt x="600218" y="952252"/>
                  </a:cubicBezTo>
                  <a:cubicBezTo>
                    <a:pt x="600218" y="992066"/>
                    <a:pt x="600218" y="1029976"/>
                    <a:pt x="600218" y="1067409"/>
                  </a:cubicBezTo>
                  <a:cubicBezTo>
                    <a:pt x="604123" y="1068457"/>
                    <a:pt x="605838" y="1069409"/>
                    <a:pt x="607647" y="1069409"/>
                  </a:cubicBezTo>
                  <a:cubicBezTo>
                    <a:pt x="662226" y="1069600"/>
                    <a:pt x="716899" y="1069600"/>
                    <a:pt x="771478" y="1069885"/>
                  </a:cubicBezTo>
                  <a:cubicBezTo>
                    <a:pt x="836247" y="1070266"/>
                    <a:pt x="866061" y="1100175"/>
                    <a:pt x="866251" y="1165421"/>
                  </a:cubicBezTo>
                  <a:cubicBezTo>
                    <a:pt x="866537" y="1253908"/>
                    <a:pt x="866347" y="1342491"/>
                    <a:pt x="866347" y="1430978"/>
                  </a:cubicBezTo>
                  <a:cubicBezTo>
                    <a:pt x="866347" y="1497844"/>
                    <a:pt x="867014" y="1564709"/>
                    <a:pt x="866061" y="1631575"/>
                  </a:cubicBezTo>
                  <a:cubicBezTo>
                    <a:pt x="865299" y="1683200"/>
                    <a:pt x="834533" y="1713204"/>
                    <a:pt x="782908" y="1714823"/>
                  </a:cubicBezTo>
                  <a:cubicBezTo>
                    <a:pt x="759381" y="1715585"/>
                    <a:pt x="735854" y="1715014"/>
                    <a:pt x="712232" y="1715014"/>
                  </a:cubicBezTo>
                  <a:cubicBezTo>
                    <a:pt x="674894" y="1715014"/>
                    <a:pt x="637556" y="1715014"/>
                    <a:pt x="600599" y="1715014"/>
                  </a:cubicBezTo>
                  <a:cubicBezTo>
                    <a:pt x="600599" y="1758067"/>
                    <a:pt x="600599" y="1797024"/>
                    <a:pt x="600599" y="1835600"/>
                  </a:cubicBezTo>
                  <a:cubicBezTo>
                    <a:pt x="1067895" y="1835600"/>
                    <a:pt x="1532811" y="1835600"/>
                    <a:pt x="1998393" y="1835600"/>
                  </a:cubicBezTo>
                  <a:cubicBezTo>
                    <a:pt x="1998393" y="1795119"/>
                    <a:pt x="1998393" y="1756257"/>
                    <a:pt x="1998393" y="1714919"/>
                  </a:cubicBezTo>
                  <a:cubicBezTo>
                    <a:pt x="1936195" y="1714919"/>
                    <a:pt x="1876092" y="1715585"/>
                    <a:pt x="1815894" y="1714728"/>
                  </a:cubicBezTo>
                  <a:cubicBezTo>
                    <a:pt x="1763125" y="1713966"/>
                    <a:pt x="1731217" y="1682724"/>
                    <a:pt x="1730931" y="1629765"/>
                  </a:cubicBezTo>
                  <a:cubicBezTo>
                    <a:pt x="1730169" y="1471555"/>
                    <a:pt x="1730169" y="1313345"/>
                    <a:pt x="1730931" y="1155134"/>
                  </a:cubicBezTo>
                  <a:cubicBezTo>
                    <a:pt x="1731217" y="1103128"/>
                    <a:pt x="1764363" y="1071124"/>
                    <a:pt x="1816656" y="1070076"/>
                  </a:cubicBezTo>
                  <a:cubicBezTo>
                    <a:pt x="1867519" y="1069123"/>
                    <a:pt x="1918383" y="1069885"/>
                    <a:pt x="1969246" y="1069790"/>
                  </a:cubicBezTo>
                  <a:cubicBezTo>
                    <a:pt x="1979152" y="1069790"/>
                    <a:pt x="1989058" y="1068933"/>
                    <a:pt x="1999631" y="1068362"/>
                  </a:cubicBezTo>
                  <a:cubicBezTo>
                    <a:pt x="1999631" y="1028642"/>
                    <a:pt x="1999631" y="992066"/>
                    <a:pt x="1999631" y="952252"/>
                  </a:cubicBezTo>
                  <a:close/>
                  <a:moveTo>
                    <a:pt x="757761" y="1178375"/>
                  </a:moveTo>
                  <a:cubicBezTo>
                    <a:pt x="614315" y="1178375"/>
                    <a:pt x="472869" y="1178375"/>
                    <a:pt x="330279" y="1178375"/>
                  </a:cubicBezTo>
                  <a:cubicBezTo>
                    <a:pt x="330279" y="1322108"/>
                    <a:pt x="330279" y="1464316"/>
                    <a:pt x="330279" y="1606524"/>
                  </a:cubicBezTo>
                  <a:cubicBezTo>
                    <a:pt x="473917" y="1606524"/>
                    <a:pt x="615458" y="1606524"/>
                    <a:pt x="757761" y="1606524"/>
                  </a:cubicBezTo>
                  <a:cubicBezTo>
                    <a:pt x="757761" y="1462792"/>
                    <a:pt x="757761" y="1321250"/>
                    <a:pt x="757761" y="1178375"/>
                  </a:cubicBezTo>
                  <a:close/>
                  <a:moveTo>
                    <a:pt x="2267379" y="1179233"/>
                  </a:moveTo>
                  <a:cubicBezTo>
                    <a:pt x="2123361" y="1179233"/>
                    <a:pt x="1981153" y="1179233"/>
                    <a:pt x="1839611" y="1179233"/>
                  </a:cubicBezTo>
                  <a:cubicBezTo>
                    <a:pt x="1839611" y="1323250"/>
                    <a:pt x="1839611" y="1464792"/>
                    <a:pt x="1839611" y="1606524"/>
                  </a:cubicBezTo>
                  <a:cubicBezTo>
                    <a:pt x="1983248" y="1606524"/>
                    <a:pt x="2124790" y="1606524"/>
                    <a:pt x="2267379" y="1606524"/>
                  </a:cubicBezTo>
                  <a:cubicBezTo>
                    <a:pt x="2267379" y="1462887"/>
                    <a:pt x="2267379" y="1321441"/>
                    <a:pt x="2267379" y="1179233"/>
                  </a:cubicBezTo>
                  <a:close/>
                  <a:moveTo>
                    <a:pt x="108252" y="2604363"/>
                  </a:moveTo>
                  <a:cubicBezTo>
                    <a:pt x="252746" y="2604363"/>
                    <a:pt x="394478" y="2604363"/>
                    <a:pt x="536115" y="2604363"/>
                  </a:cubicBezTo>
                  <a:cubicBezTo>
                    <a:pt x="536115" y="2460726"/>
                    <a:pt x="536115" y="2319089"/>
                    <a:pt x="536115" y="2177262"/>
                  </a:cubicBezTo>
                  <a:cubicBezTo>
                    <a:pt x="392478" y="2177262"/>
                    <a:pt x="250841" y="2177262"/>
                    <a:pt x="108252" y="2177262"/>
                  </a:cubicBezTo>
                  <a:cubicBezTo>
                    <a:pt x="108252" y="2320328"/>
                    <a:pt x="108252" y="2461393"/>
                    <a:pt x="108252" y="2604363"/>
                  </a:cubicBezTo>
                  <a:close/>
                  <a:moveTo>
                    <a:pt x="2093357" y="2604649"/>
                  </a:moveTo>
                  <a:cubicBezTo>
                    <a:pt x="2236804" y="2604649"/>
                    <a:pt x="2378535" y="2604649"/>
                    <a:pt x="2521506" y="2604649"/>
                  </a:cubicBezTo>
                  <a:cubicBezTo>
                    <a:pt x="2521506" y="2461488"/>
                    <a:pt x="2521506" y="2319851"/>
                    <a:pt x="2521506" y="2176881"/>
                  </a:cubicBezTo>
                  <a:cubicBezTo>
                    <a:pt x="2378059" y="2176881"/>
                    <a:pt x="2236518" y="2176881"/>
                    <a:pt x="2093357" y="2176881"/>
                  </a:cubicBezTo>
                  <a:cubicBezTo>
                    <a:pt x="2093357" y="2319566"/>
                    <a:pt x="2093357" y="2460536"/>
                    <a:pt x="2093357" y="260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淘宝-想搞设计PPT(倒卖必究)-89"/>
            <p:cNvSpPr/>
            <p:nvPr/>
          </p:nvSpPr>
          <p:spPr>
            <a:xfrm>
              <a:off x="8930110" y="-3161516"/>
              <a:ext cx="275107" cy="281641"/>
            </a:xfrm>
            <a:custGeom>
              <a:avLst/>
              <a:gdLst>
                <a:gd name="connsiteX0" fmla="*/ 50535 w 275107"/>
                <a:gd name="connsiteY0" fmla="*/ 281642 h 281641"/>
                <a:gd name="connsiteX1" fmla="*/ 6911 w 275107"/>
                <a:gd name="connsiteY1" fmla="*/ 243923 h 281641"/>
                <a:gd name="connsiteX2" fmla="*/ 16054 w 275107"/>
                <a:gd name="connsiteY2" fmla="*/ 184391 h 281641"/>
                <a:gd name="connsiteX3" fmla="*/ 99398 w 275107"/>
                <a:gd name="connsiteY3" fmla="*/ 100381 h 281641"/>
                <a:gd name="connsiteX4" fmla="*/ 179122 w 275107"/>
                <a:gd name="connsiteY4" fmla="*/ 20752 h 281641"/>
                <a:gd name="connsiteX5" fmla="*/ 259323 w 275107"/>
                <a:gd name="connsiteY5" fmla="*/ 14846 h 281641"/>
                <a:gd name="connsiteX6" fmla="*/ 255227 w 275107"/>
                <a:gd name="connsiteY6" fmla="*/ 95047 h 281641"/>
                <a:gd name="connsiteX7" fmla="*/ 95588 w 275107"/>
                <a:gd name="connsiteY7" fmla="*/ 254114 h 281641"/>
                <a:gd name="connsiteX8" fmla="*/ 50535 w 275107"/>
                <a:gd name="connsiteY8" fmla="*/ 281642 h 2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107" h="281641">
                  <a:moveTo>
                    <a:pt x="50535" y="281642"/>
                  </a:moveTo>
                  <a:cubicBezTo>
                    <a:pt x="34437" y="268307"/>
                    <a:pt x="16436" y="258877"/>
                    <a:pt x="6911" y="243923"/>
                  </a:cubicBezTo>
                  <a:cubicBezTo>
                    <a:pt x="-5567" y="224301"/>
                    <a:pt x="-329" y="201632"/>
                    <a:pt x="16054" y="184391"/>
                  </a:cubicBezTo>
                  <a:cubicBezTo>
                    <a:pt x="43296" y="155816"/>
                    <a:pt x="71490" y="128289"/>
                    <a:pt x="99398" y="100381"/>
                  </a:cubicBezTo>
                  <a:cubicBezTo>
                    <a:pt x="125878" y="73806"/>
                    <a:pt x="152167" y="46850"/>
                    <a:pt x="179122" y="20752"/>
                  </a:cubicBezTo>
                  <a:cubicBezTo>
                    <a:pt x="205697" y="-4870"/>
                    <a:pt x="237225" y="-6680"/>
                    <a:pt x="259323" y="14846"/>
                  </a:cubicBezTo>
                  <a:cubicBezTo>
                    <a:pt x="281326" y="36373"/>
                    <a:pt x="280659" y="69044"/>
                    <a:pt x="255227" y="95047"/>
                  </a:cubicBezTo>
                  <a:cubicBezTo>
                    <a:pt x="202649" y="148768"/>
                    <a:pt x="149500" y="201822"/>
                    <a:pt x="95588" y="254114"/>
                  </a:cubicBezTo>
                  <a:cubicBezTo>
                    <a:pt x="84730" y="264687"/>
                    <a:pt x="69299" y="270402"/>
                    <a:pt x="50535" y="2816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淘宝-想搞设计PPT(倒卖必究)-90"/>
            <p:cNvSpPr/>
            <p:nvPr/>
          </p:nvSpPr>
          <p:spPr>
            <a:xfrm>
              <a:off x="9211534" y="-3161910"/>
              <a:ext cx="274549" cy="274871"/>
            </a:xfrm>
            <a:custGeom>
              <a:avLst/>
              <a:gdLst>
                <a:gd name="connsiteX0" fmla="*/ 216024 w 274549"/>
                <a:gd name="connsiteY0" fmla="*/ 0 h 274871"/>
                <a:gd name="connsiteX1" fmla="*/ 268316 w 274549"/>
                <a:gd name="connsiteY1" fmla="*/ 77629 h 274871"/>
                <a:gd name="connsiteX2" fmla="*/ 252790 w 274549"/>
                <a:gd name="connsiteY2" fmla="*/ 97536 h 274871"/>
                <a:gd name="connsiteX3" fmla="*/ 97342 w 274549"/>
                <a:gd name="connsiteY3" fmla="*/ 252984 h 274871"/>
                <a:gd name="connsiteX4" fmla="*/ 15332 w 274549"/>
                <a:gd name="connsiteY4" fmla="*/ 258890 h 274871"/>
                <a:gd name="connsiteX5" fmla="*/ 21238 w 274549"/>
                <a:gd name="connsiteY5" fmla="*/ 178879 h 274871"/>
                <a:gd name="connsiteX6" fmla="*/ 178972 w 274549"/>
                <a:gd name="connsiteY6" fmla="*/ 21717 h 274871"/>
                <a:gd name="connsiteX7" fmla="*/ 216024 w 274549"/>
                <a:gd name="connsiteY7" fmla="*/ 0 h 27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549" h="274871">
                  <a:moveTo>
                    <a:pt x="216024" y="0"/>
                  </a:moveTo>
                  <a:cubicBezTo>
                    <a:pt x="263935" y="3905"/>
                    <a:pt x="286413" y="44196"/>
                    <a:pt x="268316" y="77629"/>
                  </a:cubicBezTo>
                  <a:cubicBezTo>
                    <a:pt x="264411" y="84963"/>
                    <a:pt x="258696" y="91630"/>
                    <a:pt x="252790" y="97536"/>
                  </a:cubicBezTo>
                  <a:cubicBezTo>
                    <a:pt x="201165" y="149543"/>
                    <a:pt x="149539" y="201549"/>
                    <a:pt x="97342" y="252984"/>
                  </a:cubicBezTo>
                  <a:cubicBezTo>
                    <a:pt x="69815" y="280130"/>
                    <a:pt x="37526" y="281940"/>
                    <a:pt x="15332" y="258890"/>
                  </a:cubicBezTo>
                  <a:cubicBezTo>
                    <a:pt x="-6670" y="236125"/>
                    <a:pt x="-5242" y="205835"/>
                    <a:pt x="21238" y="178879"/>
                  </a:cubicBezTo>
                  <a:cubicBezTo>
                    <a:pt x="73244" y="125921"/>
                    <a:pt x="125441" y="73152"/>
                    <a:pt x="178972" y="21717"/>
                  </a:cubicBezTo>
                  <a:cubicBezTo>
                    <a:pt x="190973" y="10097"/>
                    <a:pt x="208404" y="4286"/>
                    <a:pt x="2160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淘宝-想搞设计PPT(倒卖必究)-91"/>
            <p:cNvSpPr/>
            <p:nvPr/>
          </p:nvSpPr>
          <p:spPr>
            <a:xfrm>
              <a:off x="9152276" y="-3384891"/>
              <a:ext cx="106023" cy="106775"/>
            </a:xfrm>
            <a:custGeom>
              <a:avLst/>
              <a:gdLst>
                <a:gd name="connsiteX0" fmla="*/ 52112 w 106023"/>
                <a:gd name="connsiteY0" fmla="*/ 106776 h 106775"/>
                <a:gd name="connsiteX1" fmla="*/ 10 w 106023"/>
                <a:gd name="connsiteY1" fmla="*/ 51435 h 106775"/>
                <a:gd name="connsiteX2" fmla="*/ 52017 w 106023"/>
                <a:gd name="connsiteY2" fmla="*/ 0 h 106775"/>
                <a:gd name="connsiteX3" fmla="*/ 106023 w 106023"/>
                <a:gd name="connsiteY3" fmla="*/ 53436 h 106775"/>
                <a:gd name="connsiteX4" fmla="*/ 52112 w 106023"/>
                <a:gd name="connsiteY4" fmla="*/ 106776 h 10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23" h="106775">
                  <a:moveTo>
                    <a:pt x="52112" y="106776"/>
                  </a:moveTo>
                  <a:cubicBezTo>
                    <a:pt x="23918" y="106680"/>
                    <a:pt x="-562" y="80677"/>
                    <a:pt x="10" y="51435"/>
                  </a:cubicBezTo>
                  <a:cubicBezTo>
                    <a:pt x="581" y="22384"/>
                    <a:pt x="23155" y="96"/>
                    <a:pt x="52017" y="0"/>
                  </a:cubicBezTo>
                  <a:cubicBezTo>
                    <a:pt x="81068" y="-95"/>
                    <a:pt x="106023" y="24575"/>
                    <a:pt x="106023" y="53436"/>
                  </a:cubicBezTo>
                  <a:cubicBezTo>
                    <a:pt x="106023" y="83058"/>
                    <a:pt x="81925" y="106871"/>
                    <a:pt x="52112" y="106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淘宝-想搞设计PPT(倒卖必究)-92"/>
            <p:cNvSpPr/>
            <p:nvPr/>
          </p:nvSpPr>
          <p:spPr>
            <a:xfrm>
              <a:off x="9158836" y="-780290"/>
              <a:ext cx="106514" cy="105844"/>
            </a:xfrm>
            <a:custGeom>
              <a:avLst/>
              <a:gdLst>
                <a:gd name="connsiteX0" fmla="*/ 106512 w 106514"/>
                <a:gd name="connsiteY0" fmla="*/ 53542 h 105844"/>
                <a:gd name="connsiteX1" fmla="*/ 51743 w 106514"/>
                <a:gd name="connsiteY1" fmla="*/ 105834 h 105844"/>
                <a:gd name="connsiteX2" fmla="*/ 22 w 106514"/>
                <a:gd name="connsiteY2" fmla="*/ 50208 h 105844"/>
                <a:gd name="connsiteX3" fmla="*/ 52886 w 106514"/>
                <a:gd name="connsiteY3" fmla="*/ 11 h 105844"/>
                <a:gd name="connsiteX4" fmla="*/ 106512 w 106514"/>
                <a:gd name="connsiteY4" fmla="*/ 53542 h 10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14" h="105844">
                  <a:moveTo>
                    <a:pt x="106512" y="53542"/>
                  </a:moveTo>
                  <a:cubicBezTo>
                    <a:pt x="106226" y="83069"/>
                    <a:pt x="81747" y="106405"/>
                    <a:pt x="51743" y="105834"/>
                  </a:cubicBezTo>
                  <a:cubicBezTo>
                    <a:pt x="23073" y="105262"/>
                    <a:pt x="-835" y="79545"/>
                    <a:pt x="22" y="50208"/>
                  </a:cubicBezTo>
                  <a:cubicBezTo>
                    <a:pt x="880" y="20871"/>
                    <a:pt x="23454" y="-560"/>
                    <a:pt x="52886" y="11"/>
                  </a:cubicBezTo>
                  <a:cubicBezTo>
                    <a:pt x="82795" y="487"/>
                    <a:pt x="106798" y="24490"/>
                    <a:pt x="106512" y="53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9116947" y="1809969"/>
            <a:ext cx="965692" cy="965780"/>
            <a:chOff x="3089180" y="-3368579"/>
            <a:chExt cx="2439008" cy="2439233"/>
          </a:xfrm>
          <a:solidFill>
            <a:srgbClr val="FFFFFF"/>
          </a:solidFill>
        </p:grpSpPr>
        <p:sp>
          <p:nvSpPr>
            <p:cNvPr id="94" name="淘宝-想搞设计PPT(倒卖必究)-94"/>
            <p:cNvSpPr/>
            <p:nvPr/>
          </p:nvSpPr>
          <p:spPr>
            <a:xfrm>
              <a:off x="3089180" y="-3368579"/>
              <a:ext cx="2439008" cy="2439233"/>
            </a:xfrm>
            <a:custGeom>
              <a:avLst/>
              <a:gdLst>
                <a:gd name="connsiteX0" fmla="*/ 72237 w 2439008"/>
                <a:gd name="connsiteY0" fmla="*/ 2439234 h 2439233"/>
                <a:gd name="connsiteX1" fmla="*/ 37 w 2439008"/>
                <a:gd name="connsiteY1" fmla="*/ 2317123 h 2439233"/>
                <a:gd name="connsiteX2" fmla="*/ 799 w 2439008"/>
                <a:gd name="connsiteY2" fmla="*/ 1902690 h 2439233"/>
                <a:gd name="connsiteX3" fmla="*/ 108241 w 2439008"/>
                <a:gd name="connsiteY3" fmla="*/ 1796105 h 2439233"/>
                <a:gd name="connsiteX4" fmla="*/ 536866 w 2439008"/>
                <a:gd name="connsiteY4" fmla="*/ 1796105 h 2439233"/>
                <a:gd name="connsiteX5" fmla="*/ 643737 w 2439008"/>
                <a:gd name="connsiteY5" fmla="*/ 1903262 h 2439233"/>
                <a:gd name="connsiteX6" fmla="*/ 643737 w 2439008"/>
                <a:gd name="connsiteY6" fmla="*/ 2069092 h 2439233"/>
                <a:gd name="connsiteX7" fmla="*/ 1062932 w 2439008"/>
                <a:gd name="connsiteY7" fmla="*/ 2069092 h 2439233"/>
                <a:gd name="connsiteX8" fmla="*/ 1062932 w 2439008"/>
                <a:gd name="connsiteY8" fmla="*/ 1646087 h 2439233"/>
                <a:gd name="connsiteX9" fmla="*/ 953775 w 2439008"/>
                <a:gd name="connsiteY9" fmla="*/ 1645992 h 2439233"/>
                <a:gd name="connsiteX10" fmla="*/ 891958 w 2439008"/>
                <a:gd name="connsiteY10" fmla="*/ 1644087 h 2439233"/>
                <a:gd name="connsiteX11" fmla="*/ 796041 w 2439008"/>
                <a:gd name="connsiteY11" fmla="*/ 1547884 h 2439233"/>
                <a:gd name="connsiteX12" fmla="*/ 795470 w 2439008"/>
                <a:gd name="connsiteY12" fmla="*/ 1413582 h 2439233"/>
                <a:gd name="connsiteX13" fmla="*/ 732415 w 2439008"/>
                <a:gd name="connsiteY13" fmla="*/ 1431679 h 2439233"/>
                <a:gd name="connsiteX14" fmla="*/ 613162 w 2439008"/>
                <a:gd name="connsiteY14" fmla="*/ 1474161 h 2439233"/>
                <a:gd name="connsiteX15" fmla="*/ 537152 w 2439008"/>
                <a:gd name="connsiteY15" fmla="*/ 1373100 h 2439233"/>
                <a:gd name="connsiteX16" fmla="*/ 611161 w 2439008"/>
                <a:gd name="connsiteY16" fmla="*/ 1270707 h 2439233"/>
                <a:gd name="connsiteX17" fmla="*/ 731176 w 2439008"/>
                <a:gd name="connsiteY17" fmla="*/ 1310807 h 2439233"/>
                <a:gd name="connsiteX18" fmla="*/ 792136 w 2439008"/>
                <a:gd name="connsiteY18" fmla="*/ 1332905 h 2439233"/>
                <a:gd name="connsiteX19" fmla="*/ 792136 w 2439008"/>
                <a:gd name="connsiteY19" fmla="*/ 1183934 h 2439233"/>
                <a:gd name="connsiteX20" fmla="*/ 762990 w 2439008"/>
                <a:gd name="connsiteY20" fmla="*/ 1183934 h 2439233"/>
                <a:gd name="connsiteX21" fmla="*/ 343890 w 2439008"/>
                <a:gd name="connsiteY21" fmla="*/ 1183934 h 2439233"/>
                <a:gd name="connsiteX22" fmla="*/ 286454 w 2439008"/>
                <a:gd name="connsiteY22" fmla="*/ 1127450 h 2439233"/>
                <a:gd name="connsiteX23" fmla="*/ 286454 w 2439008"/>
                <a:gd name="connsiteY23" fmla="*/ 672537 h 2439233"/>
                <a:gd name="connsiteX24" fmla="*/ 286454 w 2439008"/>
                <a:gd name="connsiteY24" fmla="*/ 644438 h 2439233"/>
                <a:gd name="connsiteX25" fmla="*/ 262451 w 2439008"/>
                <a:gd name="connsiteY25" fmla="*/ 643390 h 2439233"/>
                <a:gd name="connsiteX26" fmla="*/ 98145 w 2439008"/>
                <a:gd name="connsiteY26" fmla="*/ 643199 h 2439233"/>
                <a:gd name="connsiteX27" fmla="*/ 799 w 2439008"/>
                <a:gd name="connsiteY27" fmla="*/ 545759 h 2439233"/>
                <a:gd name="connsiteX28" fmla="*/ 799 w 2439008"/>
                <a:gd name="connsiteY28" fmla="*/ 97988 h 2439233"/>
                <a:gd name="connsiteX29" fmla="*/ 97859 w 2439008"/>
                <a:gd name="connsiteY29" fmla="*/ 357 h 2439233"/>
                <a:gd name="connsiteX30" fmla="*/ 545534 w 2439008"/>
                <a:gd name="connsiteY30" fmla="*/ 357 h 2439233"/>
                <a:gd name="connsiteX31" fmla="*/ 643451 w 2439008"/>
                <a:gd name="connsiteY31" fmla="*/ 97131 h 2439233"/>
                <a:gd name="connsiteX32" fmla="*/ 643546 w 2439008"/>
                <a:gd name="connsiteY32" fmla="*/ 294775 h 2439233"/>
                <a:gd name="connsiteX33" fmla="*/ 608875 w 2439008"/>
                <a:gd name="connsiteY33" fmla="*/ 339733 h 2439233"/>
                <a:gd name="connsiteX34" fmla="*/ 572204 w 2439008"/>
                <a:gd name="connsiteY34" fmla="*/ 294394 h 2439233"/>
                <a:gd name="connsiteX35" fmla="*/ 572109 w 2439008"/>
                <a:gd name="connsiteY35" fmla="*/ 103894 h 2439233"/>
                <a:gd name="connsiteX36" fmla="*/ 539724 w 2439008"/>
                <a:gd name="connsiteY36" fmla="*/ 71604 h 2439233"/>
                <a:gd name="connsiteX37" fmla="*/ 103955 w 2439008"/>
                <a:gd name="connsiteY37" fmla="*/ 71604 h 2439233"/>
                <a:gd name="connsiteX38" fmla="*/ 72141 w 2439008"/>
                <a:gd name="connsiteY38" fmla="*/ 104370 h 2439233"/>
                <a:gd name="connsiteX39" fmla="*/ 72141 w 2439008"/>
                <a:gd name="connsiteY39" fmla="*/ 537853 h 2439233"/>
                <a:gd name="connsiteX40" fmla="*/ 105384 w 2439008"/>
                <a:gd name="connsiteY40" fmla="*/ 571667 h 2439233"/>
                <a:gd name="connsiteX41" fmla="*/ 538771 w 2439008"/>
                <a:gd name="connsiteY41" fmla="*/ 571667 h 2439233"/>
                <a:gd name="connsiteX42" fmla="*/ 572204 w 2439008"/>
                <a:gd name="connsiteY42" fmla="*/ 538043 h 2439233"/>
                <a:gd name="connsiteX43" fmla="*/ 572395 w 2439008"/>
                <a:gd name="connsiteY43" fmla="*/ 461843 h 2439233"/>
                <a:gd name="connsiteX44" fmla="*/ 607923 w 2439008"/>
                <a:gd name="connsiteY44" fmla="*/ 422600 h 2439233"/>
                <a:gd name="connsiteX45" fmla="*/ 643451 w 2439008"/>
                <a:gd name="connsiteY45" fmla="*/ 461939 h 2439233"/>
                <a:gd name="connsiteX46" fmla="*/ 643451 w 2439008"/>
                <a:gd name="connsiteY46" fmla="*/ 550045 h 2439233"/>
                <a:gd name="connsiteX47" fmla="*/ 548963 w 2439008"/>
                <a:gd name="connsiteY47" fmla="*/ 643009 h 2439233"/>
                <a:gd name="connsiteX48" fmla="*/ 359511 w 2439008"/>
                <a:gd name="connsiteY48" fmla="*/ 643199 h 2439233"/>
                <a:gd name="connsiteX49" fmla="*/ 359511 w 2439008"/>
                <a:gd name="connsiteY49" fmla="*/ 1111067 h 2439233"/>
                <a:gd name="connsiteX50" fmla="*/ 792327 w 2439008"/>
                <a:gd name="connsiteY50" fmla="*/ 1111067 h 2439233"/>
                <a:gd name="connsiteX51" fmla="*/ 793565 w 2439008"/>
                <a:gd name="connsiteY51" fmla="*/ 1084779 h 2439233"/>
                <a:gd name="connsiteX52" fmla="*/ 793660 w 2439008"/>
                <a:gd name="connsiteY52" fmla="*/ 927616 h 2439233"/>
                <a:gd name="connsiteX53" fmla="*/ 926915 w 2439008"/>
                <a:gd name="connsiteY53" fmla="*/ 793313 h 2439233"/>
                <a:gd name="connsiteX54" fmla="*/ 1064932 w 2439008"/>
                <a:gd name="connsiteY54" fmla="*/ 793313 h 2439233"/>
                <a:gd name="connsiteX55" fmla="*/ 1064075 w 2439008"/>
                <a:gd name="connsiteY55" fmla="*/ 662726 h 2439233"/>
                <a:gd name="connsiteX56" fmla="*/ 1045597 w 2439008"/>
                <a:gd name="connsiteY56" fmla="*/ 644438 h 2439233"/>
                <a:gd name="connsiteX57" fmla="*/ 996448 w 2439008"/>
                <a:gd name="connsiteY57" fmla="*/ 529471 h 2439233"/>
                <a:gd name="connsiteX58" fmla="*/ 1085125 w 2439008"/>
                <a:gd name="connsiteY58" fmla="*/ 447556 h 2439233"/>
                <a:gd name="connsiteX59" fmla="*/ 1196949 w 2439008"/>
                <a:gd name="connsiteY59" fmla="*/ 506611 h 2439233"/>
                <a:gd name="connsiteX60" fmla="*/ 1154182 w 2439008"/>
                <a:gd name="connsiteY60" fmla="*/ 644628 h 2439233"/>
                <a:gd name="connsiteX61" fmla="*/ 1136275 w 2439008"/>
                <a:gd name="connsiteY61" fmla="*/ 676346 h 2439233"/>
                <a:gd name="connsiteX62" fmla="*/ 1136560 w 2439008"/>
                <a:gd name="connsiteY62" fmla="*/ 791599 h 2439233"/>
                <a:gd name="connsiteX63" fmla="*/ 1331728 w 2439008"/>
                <a:gd name="connsiteY63" fmla="*/ 791599 h 2439233"/>
                <a:gd name="connsiteX64" fmla="*/ 1331728 w 2439008"/>
                <a:gd name="connsiteY64" fmla="*/ 763024 h 2439233"/>
                <a:gd name="connsiteX65" fmla="*/ 1331728 w 2439008"/>
                <a:gd name="connsiteY65" fmla="*/ 341447 h 2439233"/>
                <a:gd name="connsiteX66" fmla="*/ 1387734 w 2439008"/>
                <a:gd name="connsiteY66" fmla="*/ 285917 h 2439233"/>
                <a:gd name="connsiteX67" fmla="*/ 1796071 w 2439008"/>
                <a:gd name="connsiteY67" fmla="*/ 285917 h 2439233"/>
                <a:gd name="connsiteX68" fmla="*/ 1796071 w 2439008"/>
                <a:gd name="connsiteY68" fmla="*/ 262390 h 2439233"/>
                <a:gd name="connsiteX69" fmla="*/ 1796167 w 2439008"/>
                <a:gd name="connsiteY69" fmla="*/ 98084 h 2439233"/>
                <a:gd name="connsiteX70" fmla="*/ 1893131 w 2439008"/>
                <a:gd name="connsiteY70" fmla="*/ 357 h 2439233"/>
                <a:gd name="connsiteX71" fmla="*/ 2340806 w 2439008"/>
                <a:gd name="connsiteY71" fmla="*/ 71 h 2439233"/>
                <a:gd name="connsiteX72" fmla="*/ 2439009 w 2439008"/>
                <a:gd name="connsiteY72" fmla="*/ 71604 h 2439233"/>
                <a:gd name="connsiteX73" fmla="*/ 2439009 w 2439008"/>
                <a:gd name="connsiteY73" fmla="*/ 571762 h 2439233"/>
                <a:gd name="connsiteX74" fmla="*/ 2340806 w 2439008"/>
                <a:gd name="connsiteY74" fmla="*/ 643295 h 2439233"/>
                <a:gd name="connsiteX75" fmla="*/ 1893226 w 2439008"/>
                <a:gd name="connsiteY75" fmla="*/ 643009 h 2439233"/>
                <a:gd name="connsiteX76" fmla="*/ 1796167 w 2439008"/>
                <a:gd name="connsiteY76" fmla="*/ 545378 h 2439233"/>
                <a:gd name="connsiteX77" fmla="*/ 1796071 w 2439008"/>
                <a:gd name="connsiteY77" fmla="*/ 381071 h 2439233"/>
                <a:gd name="connsiteX78" fmla="*/ 1796071 w 2439008"/>
                <a:gd name="connsiteY78" fmla="*/ 358783 h 2439233"/>
                <a:gd name="connsiteX79" fmla="*/ 1405451 w 2439008"/>
                <a:gd name="connsiteY79" fmla="*/ 358783 h 2439233"/>
                <a:gd name="connsiteX80" fmla="*/ 1405451 w 2439008"/>
                <a:gd name="connsiteY80" fmla="*/ 793218 h 2439233"/>
                <a:gd name="connsiteX81" fmla="*/ 1459934 w 2439008"/>
                <a:gd name="connsiteY81" fmla="*/ 793218 h 2439233"/>
                <a:gd name="connsiteX82" fmla="*/ 1526609 w 2439008"/>
                <a:gd name="connsiteY82" fmla="*/ 793313 h 2439233"/>
                <a:gd name="connsiteX83" fmla="*/ 1645862 w 2439008"/>
                <a:gd name="connsiteY83" fmla="*/ 912757 h 2439233"/>
                <a:gd name="connsiteX84" fmla="*/ 1646052 w 2439008"/>
                <a:gd name="connsiteY84" fmla="*/ 1026581 h 2439233"/>
                <a:gd name="connsiteX85" fmla="*/ 1793881 w 2439008"/>
                <a:gd name="connsiteY85" fmla="*/ 1026866 h 2439233"/>
                <a:gd name="connsiteX86" fmla="*/ 1825408 w 2439008"/>
                <a:gd name="connsiteY86" fmla="*/ 1008864 h 2439233"/>
                <a:gd name="connsiteX87" fmla="*/ 1963521 w 2439008"/>
                <a:gd name="connsiteY87" fmla="*/ 966192 h 2439233"/>
                <a:gd name="connsiteX88" fmla="*/ 2023719 w 2439008"/>
                <a:gd name="connsiteY88" fmla="*/ 1073253 h 2439233"/>
                <a:gd name="connsiteX89" fmla="*/ 1940661 w 2439008"/>
                <a:gd name="connsiteY89" fmla="*/ 1166598 h 2439233"/>
                <a:gd name="connsiteX90" fmla="*/ 1825599 w 2439008"/>
                <a:gd name="connsiteY90" fmla="*/ 1117640 h 2439233"/>
                <a:gd name="connsiteX91" fmla="*/ 1807501 w 2439008"/>
                <a:gd name="connsiteY91" fmla="*/ 1099066 h 2439233"/>
                <a:gd name="connsiteX92" fmla="*/ 1647481 w 2439008"/>
                <a:gd name="connsiteY92" fmla="*/ 1098209 h 2439233"/>
                <a:gd name="connsiteX93" fmla="*/ 1647481 w 2439008"/>
                <a:gd name="connsiteY93" fmla="*/ 1219271 h 2439233"/>
                <a:gd name="connsiteX94" fmla="*/ 1674247 w 2439008"/>
                <a:gd name="connsiteY94" fmla="*/ 1219271 h 2439233"/>
                <a:gd name="connsiteX95" fmla="*/ 2100395 w 2439008"/>
                <a:gd name="connsiteY95" fmla="*/ 1219271 h 2439233"/>
                <a:gd name="connsiteX96" fmla="*/ 2153259 w 2439008"/>
                <a:gd name="connsiteY96" fmla="*/ 1272897 h 2439233"/>
                <a:gd name="connsiteX97" fmla="*/ 2153259 w 2439008"/>
                <a:gd name="connsiteY97" fmla="*/ 1768197 h 2439233"/>
                <a:gd name="connsiteX98" fmla="*/ 2153259 w 2439008"/>
                <a:gd name="connsiteY98" fmla="*/ 1795820 h 2439233"/>
                <a:gd name="connsiteX99" fmla="*/ 2316994 w 2439008"/>
                <a:gd name="connsiteY99" fmla="*/ 1795248 h 2439233"/>
                <a:gd name="connsiteX100" fmla="*/ 2439009 w 2439008"/>
                <a:gd name="connsiteY100" fmla="*/ 1867257 h 2439233"/>
                <a:gd name="connsiteX101" fmla="*/ 2439009 w 2439008"/>
                <a:gd name="connsiteY101" fmla="*/ 2367415 h 2439233"/>
                <a:gd name="connsiteX102" fmla="*/ 2367571 w 2439008"/>
                <a:gd name="connsiteY102" fmla="*/ 2438853 h 2439233"/>
                <a:gd name="connsiteX103" fmla="*/ 1867509 w 2439008"/>
                <a:gd name="connsiteY103" fmla="*/ 2438853 h 2439233"/>
                <a:gd name="connsiteX104" fmla="*/ 1798072 w 2439008"/>
                <a:gd name="connsiteY104" fmla="*/ 2359605 h 2439233"/>
                <a:gd name="connsiteX105" fmla="*/ 1796929 w 2439008"/>
                <a:gd name="connsiteY105" fmla="*/ 2131100 h 2439233"/>
                <a:gd name="connsiteX106" fmla="*/ 1831409 w 2439008"/>
                <a:gd name="connsiteY106" fmla="*/ 2098620 h 2439233"/>
                <a:gd name="connsiteX107" fmla="*/ 1866842 w 2439008"/>
                <a:gd name="connsiteY107" fmla="*/ 2130338 h 2439233"/>
                <a:gd name="connsiteX108" fmla="*/ 1867509 w 2439008"/>
                <a:gd name="connsiteY108" fmla="*/ 2151769 h 2439233"/>
                <a:gd name="connsiteX109" fmla="*/ 1867319 w 2439008"/>
                <a:gd name="connsiteY109" fmla="*/ 2335125 h 2439233"/>
                <a:gd name="connsiteX110" fmla="*/ 1897608 w 2439008"/>
                <a:gd name="connsiteY110" fmla="*/ 2367606 h 2439233"/>
                <a:gd name="connsiteX111" fmla="*/ 2338139 w 2439008"/>
                <a:gd name="connsiteY111" fmla="*/ 2367510 h 2439233"/>
                <a:gd name="connsiteX112" fmla="*/ 2367667 w 2439008"/>
                <a:gd name="connsiteY112" fmla="*/ 2339221 h 2439233"/>
                <a:gd name="connsiteX113" fmla="*/ 2367667 w 2439008"/>
                <a:gd name="connsiteY113" fmla="*/ 1896213 h 2439233"/>
                <a:gd name="connsiteX114" fmla="*/ 2338996 w 2439008"/>
                <a:gd name="connsiteY114" fmla="*/ 1867067 h 2439233"/>
                <a:gd name="connsiteX115" fmla="*/ 1896084 w 2439008"/>
                <a:gd name="connsiteY115" fmla="*/ 1867067 h 2439233"/>
                <a:gd name="connsiteX116" fmla="*/ 1867413 w 2439008"/>
                <a:gd name="connsiteY116" fmla="*/ 1896213 h 2439233"/>
                <a:gd name="connsiteX117" fmla="*/ 1867319 w 2439008"/>
                <a:gd name="connsiteY117" fmla="*/ 1977176 h 2439233"/>
                <a:gd name="connsiteX118" fmla="*/ 1831600 w 2439008"/>
                <a:gd name="connsiteY118" fmla="*/ 2016324 h 2439233"/>
                <a:gd name="connsiteX119" fmla="*/ 1796262 w 2439008"/>
                <a:gd name="connsiteY119" fmla="*/ 1976890 h 2439233"/>
                <a:gd name="connsiteX120" fmla="*/ 1796167 w 2439008"/>
                <a:gd name="connsiteY120" fmla="*/ 1891165 h 2439233"/>
                <a:gd name="connsiteX121" fmla="*/ 1890845 w 2439008"/>
                <a:gd name="connsiteY121" fmla="*/ 1795915 h 2439233"/>
                <a:gd name="connsiteX122" fmla="*/ 2019433 w 2439008"/>
                <a:gd name="connsiteY122" fmla="*/ 1795725 h 2439233"/>
                <a:gd name="connsiteX123" fmla="*/ 2079917 w 2439008"/>
                <a:gd name="connsiteY123" fmla="*/ 1795725 h 2439233"/>
                <a:gd name="connsiteX124" fmla="*/ 2079917 w 2439008"/>
                <a:gd name="connsiteY124" fmla="*/ 1292138 h 2439233"/>
                <a:gd name="connsiteX125" fmla="*/ 1646052 w 2439008"/>
                <a:gd name="connsiteY125" fmla="*/ 1292138 h 2439233"/>
                <a:gd name="connsiteX126" fmla="*/ 1646338 w 2439008"/>
                <a:gd name="connsiteY126" fmla="*/ 1441013 h 2439233"/>
                <a:gd name="connsiteX127" fmla="*/ 1442503 w 2439008"/>
                <a:gd name="connsiteY127" fmla="*/ 1645801 h 2439233"/>
                <a:gd name="connsiteX128" fmla="*/ 1403070 w 2439008"/>
                <a:gd name="connsiteY128" fmla="*/ 1645706 h 2439233"/>
                <a:gd name="connsiteX129" fmla="*/ 1402784 w 2439008"/>
                <a:gd name="connsiteY129" fmla="*/ 1784675 h 2439233"/>
                <a:gd name="connsiteX130" fmla="*/ 1419167 w 2439008"/>
                <a:gd name="connsiteY130" fmla="*/ 1812298 h 2439233"/>
                <a:gd name="connsiteX131" fmla="*/ 1469935 w 2439008"/>
                <a:gd name="connsiteY131" fmla="*/ 1934218 h 2439233"/>
                <a:gd name="connsiteX132" fmla="*/ 1367637 w 2439008"/>
                <a:gd name="connsiteY132" fmla="*/ 2011751 h 2439233"/>
                <a:gd name="connsiteX133" fmla="*/ 1264957 w 2439008"/>
                <a:gd name="connsiteY133" fmla="*/ 1934789 h 2439233"/>
                <a:gd name="connsiteX134" fmla="*/ 1310677 w 2439008"/>
                <a:gd name="connsiteY134" fmla="*/ 1814584 h 2439233"/>
                <a:gd name="connsiteX135" fmla="*/ 1330394 w 2439008"/>
                <a:gd name="connsiteY135" fmla="*/ 1797153 h 2439233"/>
                <a:gd name="connsiteX136" fmla="*/ 1331347 w 2439008"/>
                <a:gd name="connsiteY136" fmla="*/ 1647516 h 2439233"/>
                <a:gd name="connsiteX137" fmla="*/ 1136560 w 2439008"/>
                <a:gd name="connsiteY137" fmla="*/ 1647516 h 2439233"/>
                <a:gd name="connsiteX138" fmla="*/ 1136560 w 2439008"/>
                <a:gd name="connsiteY138" fmla="*/ 1677233 h 2439233"/>
                <a:gd name="connsiteX139" fmla="*/ 1136560 w 2439008"/>
                <a:gd name="connsiteY139" fmla="*/ 2084522 h 2439233"/>
                <a:gd name="connsiteX140" fmla="*/ 1079696 w 2439008"/>
                <a:gd name="connsiteY140" fmla="*/ 2141958 h 2439233"/>
                <a:gd name="connsiteX141" fmla="*/ 672502 w 2439008"/>
                <a:gd name="connsiteY141" fmla="*/ 2141958 h 2439233"/>
                <a:gd name="connsiteX142" fmla="*/ 643641 w 2439008"/>
                <a:gd name="connsiteY142" fmla="*/ 2141958 h 2439233"/>
                <a:gd name="connsiteX143" fmla="*/ 644213 w 2439008"/>
                <a:gd name="connsiteY143" fmla="*/ 2316837 h 2439233"/>
                <a:gd name="connsiteX144" fmla="*/ 572204 w 2439008"/>
                <a:gd name="connsiteY144" fmla="*/ 2438948 h 2439233"/>
                <a:gd name="connsiteX145" fmla="*/ 72237 w 2439008"/>
                <a:gd name="connsiteY145" fmla="*/ 2439234 h 2439233"/>
                <a:gd name="connsiteX146" fmla="*/ 1574710 w 2439008"/>
                <a:gd name="connsiteY146" fmla="*/ 1222224 h 2439233"/>
                <a:gd name="connsiteX147" fmla="*/ 1574615 w 2439008"/>
                <a:gd name="connsiteY147" fmla="*/ 919996 h 2439233"/>
                <a:gd name="connsiteX148" fmla="*/ 1520989 w 2439008"/>
                <a:gd name="connsiteY148" fmla="*/ 865037 h 2439233"/>
                <a:gd name="connsiteX149" fmla="*/ 919009 w 2439008"/>
                <a:gd name="connsiteY149" fmla="*/ 865037 h 2439233"/>
                <a:gd name="connsiteX150" fmla="*/ 865288 w 2439008"/>
                <a:gd name="connsiteY150" fmla="*/ 919805 h 2439233"/>
                <a:gd name="connsiteX151" fmla="*/ 865288 w 2439008"/>
                <a:gd name="connsiteY151" fmla="*/ 1519595 h 2439233"/>
                <a:gd name="connsiteX152" fmla="*/ 921295 w 2439008"/>
                <a:gd name="connsiteY152" fmla="*/ 1574554 h 2439233"/>
                <a:gd name="connsiteX153" fmla="*/ 1518513 w 2439008"/>
                <a:gd name="connsiteY153" fmla="*/ 1574554 h 2439233"/>
                <a:gd name="connsiteX154" fmla="*/ 1574710 w 2439008"/>
                <a:gd name="connsiteY154" fmla="*/ 1517404 h 2439233"/>
                <a:gd name="connsiteX155" fmla="*/ 1574710 w 2439008"/>
                <a:gd name="connsiteY155" fmla="*/ 1222224 h 2439233"/>
                <a:gd name="connsiteX156" fmla="*/ 2367762 w 2439008"/>
                <a:gd name="connsiteY156" fmla="*/ 324207 h 2439233"/>
                <a:gd name="connsiteX157" fmla="*/ 2367667 w 2439008"/>
                <a:gd name="connsiteY157" fmla="*/ 105323 h 2439233"/>
                <a:gd name="connsiteX158" fmla="*/ 2334234 w 2439008"/>
                <a:gd name="connsiteY158" fmla="*/ 71795 h 2439233"/>
                <a:gd name="connsiteX159" fmla="*/ 1901228 w 2439008"/>
                <a:gd name="connsiteY159" fmla="*/ 71795 h 2439233"/>
                <a:gd name="connsiteX160" fmla="*/ 1867699 w 2439008"/>
                <a:gd name="connsiteY160" fmla="*/ 105323 h 2439233"/>
                <a:gd name="connsiteX161" fmla="*/ 1867699 w 2439008"/>
                <a:gd name="connsiteY161" fmla="*/ 538424 h 2439233"/>
                <a:gd name="connsiteX162" fmla="*/ 1901132 w 2439008"/>
                <a:gd name="connsiteY162" fmla="*/ 571952 h 2439233"/>
                <a:gd name="connsiteX163" fmla="*/ 2334138 w 2439008"/>
                <a:gd name="connsiteY163" fmla="*/ 571952 h 2439233"/>
                <a:gd name="connsiteX164" fmla="*/ 2367667 w 2439008"/>
                <a:gd name="connsiteY164" fmla="*/ 538424 h 2439233"/>
                <a:gd name="connsiteX165" fmla="*/ 2367762 w 2439008"/>
                <a:gd name="connsiteY165" fmla="*/ 324207 h 2439233"/>
                <a:gd name="connsiteX166" fmla="*/ 72237 w 2439008"/>
                <a:gd name="connsiteY166" fmla="*/ 2115193 h 2439233"/>
                <a:gd name="connsiteX167" fmla="*/ 72332 w 2439008"/>
                <a:gd name="connsiteY167" fmla="*/ 2334078 h 2439233"/>
                <a:gd name="connsiteX168" fmla="*/ 105670 w 2439008"/>
                <a:gd name="connsiteY168" fmla="*/ 2367701 h 2439233"/>
                <a:gd name="connsiteX169" fmla="*/ 538676 w 2439008"/>
                <a:gd name="connsiteY169" fmla="*/ 2367701 h 2439233"/>
                <a:gd name="connsiteX170" fmla="*/ 572299 w 2439008"/>
                <a:gd name="connsiteY170" fmla="*/ 2334363 h 2439233"/>
                <a:gd name="connsiteX171" fmla="*/ 572299 w 2439008"/>
                <a:gd name="connsiteY171" fmla="*/ 1901262 h 2439233"/>
                <a:gd name="connsiteX172" fmla="*/ 538962 w 2439008"/>
                <a:gd name="connsiteY172" fmla="*/ 1867638 h 2439233"/>
                <a:gd name="connsiteX173" fmla="*/ 105955 w 2439008"/>
                <a:gd name="connsiteY173" fmla="*/ 1867638 h 2439233"/>
                <a:gd name="connsiteX174" fmla="*/ 72332 w 2439008"/>
                <a:gd name="connsiteY174" fmla="*/ 1900976 h 2439233"/>
                <a:gd name="connsiteX175" fmla="*/ 72237 w 2439008"/>
                <a:gd name="connsiteY175" fmla="*/ 2115193 h 2439233"/>
                <a:gd name="connsiteX176" fmla="*/ 1100365 w 2439008"/>
                <a:gd name="connsiteY176" fmla="*/ 587478 h 2439233"/>
                <a:gd name="connsiteX177" fmla="*/ 1135513 w 2439008"/>
                <a:gd name="connsiteY177" fmla="*/ 553855 h 2439233"/>
                <a:gd name="connsiteX178" fmla="*/ 1102556 w 2439008"/>
                <a:gd name="connsiteY178" fmla="*/ 518136 h 2439233"/>
                <a:gd name="connsiteX179" fmla="*/ 1066171 w 2439008"/>
                <a:gd name="connsiteY179" fmla="*/ 552902 h 2439233"/>
                <a:gd name="connsiteX180" fmla="*/ 1100365 w 2439008"/>
                <a:gd name="connsiteY180" fmla="*/ 587478 h 2439233"/>
                <a:gd name="connsiteX181" fmla="*/ 678408 w 2439008"/>
                <a:gd name="connsiteY181" fmla="*/ 1372814 h 2439233"/>
                <a:gd name="connsiteX182" fmla="*/ 644975 w 2439008"/>
                <a:gd name="connsiteY182" fmla="*/ 1337477 h 2439233"/>
                <a:gd name="connsiteX183" fmla="*/ 609066 w 2439008"/>
                <a:gd name="connsiteY183" fmla="*/ 1370243 h 2439233"/>
                <a:gd name="connsiteX184" fmla="*/ 643641 w 2439008"/>
                <a:gd name="connsiteY184" fmla="*/ 1406819 h 2439233"/>
                <a:gd name="connsiteX185" fmla="*/ 678408 w 2439008"/>
                <a:gd name="connsiteY185" fmla="*/ 1372814 h 2439233"/>
                <a:gd name="connsiteX186" fmla="*/ 1402213 w 2439008"/>
                <a:gd name="connsiteY186" fmla="*/ 1907643 h 2439233"/>
                <a:gd name="connsiteX187" fmla="*/ 1370113 w 2439008"/>
                <a:gd name="connsiteY187" fmla="*/ 1871067 h 2439233"/>
                <a:gd name="connsiteX188" fmla="*/ 1332966 w 2439008"/>
                <a:gd name="connsiteY188" fmla="*/ 1904881 h 2439233"/>
                <a:gd name="connsiteX189" fmla="*/ 1366303 w 2439008"/>
                <a:gd name="connsiteY189" fmla="*/ 1940314 h 2439233"/>
                <a:gd name="connsiteX190" fmla="*/ 1402213 w 2439008"/>
                <a:gd name="connsiteY190" fmla="*/ 1907643 h 2439233"/>
                <a:gd name="connsiteX191" fmla="*/ 1952758 w 2439008"/>
                <a:gd name="connsiteY191" fmla="*/ 1064395 h 2439233"/>
                <a:gd name="connsiteX192" fmla="*/ 1919801 w 2439008"/>
                <a:gd name="connsiteY192" fmla="*/ 1028010 h 2439233"/>
                <a:gd name="connsiteX193" fmla="*/ 1882273 w 2439008"/>
                <a:gd name="connsiteY193" fmla="*/ 1059633 h 2439233"/>
                <a:gd name="connsiteX194" fmla="*/ 1916182 w 2439008"/>
                <a:gd name="connsiteY194" fmla="*/ 1097352 h 2439233"/>
                <a:gd name="connsiteX195" fmla="*/ 1952758 w 2439008"/>
                <a:gd name="connsiteY195" fmla="*/ 1064395 h 243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2439008" h="2439233">
                  <a:moveTo>
                    <a:pt x="72237" y="2439234"/>
                  </a:moveTo>
                  <a:cubicBezTo>
                    <a:pt x="16134" y="2417421"/>
                    <a:pt x="-915" y="2375130"/>
                    <a:pt x="37" y="2317123"/>
                  </a:cubicBezTo>
                  <a:cubicBezTo>
                    <a:pt x="2419" y="2179011"/>
                    <a:pt x="704" y="2040898"/>
                    <a:pt x="799" y="1902690"/>
                  </a:cubicBezTo>
                  <a:cubicBezTo>
                    <a:pt x="799" y="1832396"/>
                    <a:pt x="37471" y="1796105"/>
                    <a:pt x="108241" y="1796105"/>
                  </a:cubicBezTo>
                  <a:cubicBezTo>
                    <a:pt x="251116" y="1796010"/>
                    <a:pt x="393991" y="1796010"/>
                    <a:pt x="536866" y="1796105"/>
                  </a:cubicBezTo>
                  <a:cubicBezTo>
                    <a:pt x="607256" y="1796105"/>
                    <a:pt x="643641" y="1832682"/>
                    <a:pt x="643737" y="1903262"/>
                  </a:cubicBezTo>
                  <a:cubicBezTo>
                    <a:pt x="643832" y="1957935"/>
                    <a:pt x="643737" y="2012704"/>
                    <a:pt x="643737" y="2069092"/>
                  </a:cubicBezTo>
                  <a:cubicBezTo>
                    <a:pt x="783659" y="2069092"/>
                    <a:pt x="922153" y="2069092"/>
                    <a:pt x="1062932" y="2069092"/>
                  </a:cubicBezTo>
                  <a:cubicBezTo>
                    <a:pt x="1062932" y="1928979"/>
                    <a:pt x="1062932" y="1789152"/>
                    <a:pt x="1062932" y="1646087"/>
                  </a:cubicBezTo>
                  <a:cubicBezTo>
                    <a:pt x="1026166" y="1646087"/>
                    <a:pt x="989971" y="1646277"/>
                    <a:pt x="953775" y="1645992"/>
                  </a:cubicBezTo>
                  <a:cubicBezTo>
                    <a:pt x="933202" y="1645801"/>
                    <a:pt x="912437" y="1646087"/>
                    <a:pt x="891958" y="1644087"/>
                  </a:cubicBezTo>
                  <a:cubicBezTo>
                    <a:pt x="841285" y="1639229"/>
                    <a:pt x="799185" y="1598652"/>
                    <a:pt x="796041" y="1547884"/>
                  </a:cubicBezTo>
                  <a:cubicBezTo>
                    <a:pt x="793279" y="1502926"/>
                    <a:pt x="795470" y="1457587"/>
                    <a:pt x="795470" y="1413582"/>
                  </a:cubicBezTo>
                  <a:cubicBezTo>
                    <a:pt x="760608" y="1401866"/>
                    <a:pt x="750226" y="1405295"/>
                    <a:pt x="732415" y="1431679"/>
                  </a:cubicBezTo>
                  <a:cubicBezTo>
                    <a:pt x="706316" y="1470541"/>
                    <a:pt x="658120" y="1487686"/>
                    <a:pt x="613162" y="1474161"/>
                  </a:cubicBezTo>
                  <a:cubicBezTo>
                    <a:pt x="567727" y="1460445"/>
                    <a:pt x="537724" y="1420439"/>
                    <a:pt x="537152" y="1373100"/>
                  </a:cubicBezTo>
                  <a:cubicBezTo>
                    <a:pt x="536676" y="1325856"/>
                    <a:pt x="566108" y="1285184"/>
                    <a:pt x="611161" y="1270707"/>
                  </a:cubicBezTo>
                  <a:cubicBezTo>
                    <a:pt x="656119" y="1256324"/>
                    <a:pt x="704316" y="1272421"/>
                    <a:pt x="731176" y="1310807"/>
                  </a:cubicBezTo>
                  <a:cubicBezTo>
                    <a:pt x="751465" y="1339858"/>
                    <a:pt x="753846" y="1340715"/>
                    <a:pt x="792136" y="1332905"/>
                  </a:cubicBezTo>
                  <a:cubicBezTo>
                    <a:pt x="792136" y="1284518"/>
                    <a:pt x="792136" y="1235750"/>
                    <a:pt x="792136" y="1183934"/>
                  </a:cubicBezTo>
                  <a:cubicBezTo>
                    <a:pt x="781468" y="1183934"/>
                    <a:pt x="772229" y="1183934"/>
                    <a:pt x="762990" y="1183934"/>
                  </a:cubicBezTo>
                  <a:cubicBezTo>
                    <a:pt x="623258" y="1183934"/>
                    <a:pt x="483622" y="1183934"/>
                    <a:pt x="343890" y="1183934"/>
                  </a:cubicBezTo>
                  <a:cubicBezTo>
                    <a:pt x="295598" y="1183934"/>
                    <a:pt x="286454" y="1174885"/>
                    <a:pt x="286454" y="1127450"/>
                  </a:cubicBezTo>
                  <a:cubicBezTo>
                    <a:pt x="286454" y="975812"/>
                    <a:pt x="286454" y="824174"/>
                    <a:pt x="286454" y="672537"/>
                  </a:cubicBezTo>
                  <a:cubicBezTo>
                    <a:pt x="286454" y="663869"/>
                    <a:pt x="286454" y="655201"/>
                    <a:pt x="286454" y="644438"/>
                  </a:cubicBezTo>
                  <a:cubicBezTo>
                    <a:pt x="277691" y="644057"/>
                    <a:pt x="270071" y="643390"/>
                    <a:pt x="262451" y="643390"/>
                  </a:cubicBezTo>
                  <a:cubicBezTo>
                    <a:pt x="207682" y="643295"/>
                    <a:pt x="152914" y="643771"/>
                    <a:pt x="98145" y="643199"/>
                  </a:cubicBezTo>
                  <a:cubicBezTo>
                    <a:pt x="39852" y="642628"/>
                    <a:pt x="990" y="604147"/>
                    <a:pt x="799" y="545759"/>
                  </a:cubicBezTo>
                  <a:cubicBezTo>
                    <a:pt x="323" y="396502"/>
                    <a:pt x="323" y="247245"/>
                    <a:pt x="799" y="97988"/>
                  </a:cubicBezTo>
                  <a:cubicBezTo>
                    <a:pt x="990" y="39505"/>
                    <a:pt x="39661" y="548"/>
                    <a:pt x="97859" y="357"/>
                  </a:cubicBezTo>
                  <a:cubicBezTo>
                    <a:pt x="247116" y="-119"/>
                    <a:pt x="396277" y="-119"/>
                    <a:pt x="545534" y="357"/>
                  </a:cubicBezTo>
                  <a:cubicBezTo>
                    <a:pt x="604113" y="548"/>
                    <a:pt x="642880" y="39029"/>
                    <a:pt x="643451" y="97131"/>
                  </a:cubicBezTo>
                  <a:cubicBezTo>
                    <a:pt x="644118" y="163044"/>
                    <a:pt x="643737" y="228957"/>
                    <a:pt x="643546" y="294775"/>
                  </a:cubicBezTo>
                  <a:cubicBezTo>
                    <a:pt x="643451" y="323540"/>
                    <a:pt x="631069" y="339161"/>
                    <a:pt x="608875" y="339733"/>
                  </a:cubicBezTo>
                  <a:cubicBezTo>
                    <a:pt x="585634" y="340304"/>
                    <a:pt x="572299" y="324302"/>
                    <a:pt x="572204" y="294394"/>
                  </a:cubicBezTo>
                  <a:cubicBezTo>
                    <a:pt x="572014" y="230862"/>
                    <a:pt x="572299" y="167330"/>
                    <a:pt x="572109" y="103894"/>
                  </a:cubicBezTo>
                  <a:cubicBezTo>
                    <a:pt x="572014" y="77795"/>
                    <a:pt x="565917" y="71699"/>
                    <a:pt x="539724" y="71604"/>
                  </a:cubicBezTo>
                  <a:cubicBezTo>
                    <a:pt x="394467" y="71509"/>
                    <a:pt x="249211" y="71509"/>
                    <a:pt x="103955" y="71604"/>
                  </a:cubicBezTo>
                  <a:cubicBezTo>
                    <a:pt x="78047" y="71604"/>
                    <a:pt x="72141" y="77795"/>
                    <a:pt x="72141" y="104370"/>
                  </a:cubicBezTo>
                  <a:cubicBezTo>
                    <a:pt x="72046" y="248864"/>
                    <a:pt x="72046" y="393359"/>
                    <a:pt x="72141" y="537853"/>
                  </a:cubicBezTo>
                  <a:cubicBezTo>
                    <a:pt x="72141" y="565856"/>
                    <a:pt x="77761" y="571667"/>
                    <a:pt x="105384" y="571667"/>
                  </a:cubicBezTo>
                  <a:cubicBezTo>
                    <a:pt x="249878" y="571762"/>
                    <a:pt x="394277" y="571762"/>
                    <a:pt x="538771" y="571667"/>
                  </a:cubicBezTo>
                  <a:cubicBezTo>
                    <a:pt x="566489" y="571667"/>
                    <a:pt x="572014" y="565952"/>
                    <a:pt x="572204" y="538043"/>
                  </a:cubicBezTo>
                  <a:cubicBezTo>
                    <a:pt x="572395" y="512612"/>
                    <a:pt x="571728" y="487180"/>
                    <a:pt x="572395" y="461843"/>
                  </a:cubicBezTo>
                  <a:cubicBezTo>
                    <a:pt x="573061" y="437459"/>
                    <a:pt x="587158" y="422505"/>
                    <a:pt x="607923" y="422600"/>
                  </a:cubicBezTo>
                  <a:cubicBezTo>
                    <a:pt x="628687" y="422600"/>
                    <a:pt x="642880" y="437555"/>
                    <a:pt x="643451" y="461939"/>
                  </a:cubicBezTo>
                  <a:cubicBezTo>
                    <a:pt x="644118" y="491276"/>
                    <a:pt x="644308" y="520708"/>
                    <a:pt x="643451" y="550045"/>
                  </a:cubicBezTo>
                  <a:cubicBezTo>
                    <a:pt x="641927" y="603861"/>
                    <a:pt x="603256" y="642247"/>
                    <a:pt x="548963" y="643009"/>
                  </a:cubicBezTo>
                  <a:cubicBezTo>
                    <a:pt x="486384" y="643866"/>
                    <a:pt x="423805" y="643199"/>
                    <a:pt x="359511" y="643199"/>
                  </a:cubicBezTo>
                  <a:cubicBezTo>
                    <a:pt x="359511" y="799695"/>
                    <a:pt x="359511" y="954667"/>
                    <a:pt x="359511" y="1111067"/>
                  </a:cubicBezTo>
                  <a:cubicBezTo>
                    <a:pt x="503529" y="1111067"/>
                    <a:pt x="646785" y="1111067"/>
                    <a:pt x="792327" y="1111067"/>
                  </a:cubicBezTo>
                  <a:cubicBezTo>
                    <a:pt x="792803" y="1101638"/>
                    <a:pt x="793565" y="1093160"/>
                    <a:pt x="793565" y="1084779"/>
                  </a:cubicBezTo>
                  <a:cubicBezTo>
                    <a:pt x="793660" y="1032391"/>
                    <a:pt x="793565" y="980003"/>
                    <a:pt x="793660" y="927616"/>
                  </a:cubicBezTo>
                  <a:cubicBezTo>
                    <a:pt x="793756" y="835795"/>
                    <a:pt x="835761" y="793409"/>
                    <a:pt x="926915" y="793313"/>
                  </a:cubicBezTo>
                  <a:cubicBezTo>
                    <a:pt x="971968" y="793218"/>
                    <a:pt x="1016926" y="793313"/>
                    <a:pt x="1064932" y="793313"/>
                  </a:cubicBezTo>
                  <a:cubicBezTo>
                    <a:pt x="1064932" y="747879"/>
                    <a:pt x="1065694" y="705207"/>
                    <a:pt x="1064075" y="662726"/>
                  </a:cubicBezTo>
                  <a:cubicBezTo>
                    <a:pt x="1063789" y="656344"/>
                    <a:pt x="1052931" y="649105"/>
                    <a:pt x="1045597" y="644438"/>
                  </a:cubicBezTo>
                  <a:cubicBezTo>
                    <a:pt x="1006068" y="619482"/>
                    <a:pt x="986827" y="575286"/>
                    <a:pt x="996448" y="529471"/>
                  </a:cubicBezTo>
                  <a:cubicBezTo>
                    <a:pt x="1005306" y="487370"/>
                    <a:pt x="1042644" y="452795"/>
                    <a:pt x="1085125" y="447556"/>
                  </a:cubicBezTo>
                  <a:cubicBezTo>
                    <a:pt x="1133703" y="441555"/>
                    <a:pt x="1176375" y="464129"/>
                    <a:pt x="1196949" y="506611"/>
                  </a:cubicBezTo>
                  <a:cubicBezTo>
                    <a:pt x="1221333" y="556998"/>
                    <a:pt x="1203712" y="616434"/>
                    <a:pt x="1154182" y="644628"/>
                  </a:cubicBezTo>
                  <a:cubicBezTo>
                    <a:pt x="1140275" y="652534"/>
                    <a:pt x="1135894" y="661106"/>
                    <a:pt x="1136275" y="676346"/>
                  </a:cubicBezTo>
                  <a:cubicBezTo>
                    <a:pt x="1137227" y="714256"/>
                    <a:pt x="1136560" y="752165"/>
                    <a:pt x="1136560" y="791599"/>
                  </a:cubicBezTo>
                  <a:cubicBezTo>
                    <a:pt x="1202283" y="791599"/>
                    <a:pt x="1265338" y="791599"/>
                    <a:pt x="1331728" y="791599"/>
                  </a:cubicBezTo>
                  <a:cubicBezTo>
                    <a:pt x="1331728" y="781407"/>
                    <a:pt x="1331728" y="772263"/>
                    <a:pt x="1331728" y="763024"/>
                  </a:cubicBezTo>
                  <a:cubicBezTo>
                    <a:pt x="1331728" y="622530"/>
                    <a:pt x="1331728" y="482036"/>
                    <a:pt x="1331728" y="341447"/>
                  </a:cubicBezTo>
                  <a:cubicBezTo>
                    <a:pt x="1331728" y="295346"/>
                    <a:pt x="1341348" y="285917"/>
                    <a:pt x="1387734" y="285917"/>
                  </a:cubicBezTo>
                  <a:cubicBezTo>
                    <a:pt x="1522609" y="285917"/>
                    <a:pt x="1657483" y="285917"/>
                    <a:pt x="1796071" y="285917"/>
                  </a:cubicBezTo>
                  <a:cubicBezTo>
                    <a:pt x="1796071" y="277439"/>
                    <a:pt x="1796071" y="269915"/>
                    <a:pt x="1796071" y="262390"/>
                  </a:cubicBezTo>
                  <a:cubicBezTo>
                    <a:pt x="1796071" y="207621"/>
                    <a:pt x="1795690" y="152852"/>
                    <a:pt x="1796167" y="98084"/>
                  </a:cubicBezTo>
                  <a:cubicBezTo>
                    <a:pt x="1796738" y="39600"/>
                    <a:pt x="1834933" y="548"/>
                    <a:pt x="1893131" y="357"/>
                  </a:cubicBezTo>
                  <a:cubicBezTo>
                    <a:pt x="2042388" y="-119"/>
                    <a:pt x="2191549" y="357"/>
                    <a:pt x="2340806" y="71"/>
                  </a:cubicBezTo>
                  <a:cubicBezTo>
                    <a:pt x="2391384" y="-24"/>
                    <a:pt x="2420435" y="28361"/>
                    <a:pt x="2439009" y="71604"/>
                  </a:cubicBezTo>
                  <a:cubicBezTo>
                    <a:pt x="2439009" y="238292"/>
                    <a:pt x="2439009" y="405074"/>
                    <a:pt x="2439009" y="571762"/>
                  </a:cubicBezTo>
                  <a:cubicBezTo>
                    <a:pt x="2420435" y="615005"/>
                    <a:pt x="2391384" y="643390"/>
                    <a:pt x="2340806" y="643295"/>
                  </a:cubicBezTo>
                  <a:cubicBezTo>
                    <a:pt x="2191645" y="643009"/>
                    <a:pt x="2042388" y="643485"/>
                    <a:pt x="1893226" y="643009"/>
                  </a:cubicBezTo>
                  <a:cubicBezTo>
                    <a:pt x="1835029" y="642818"/>
                    <a:pt x="1796738" y="603766"/>
                    <a:pt x="1796167" y="545378"/>
                  </a:cubicBezTo>
                  <a:cubicBezTo>
                    <a:pt x="1795595" y="490609"/>
                    <a:pt x="1796071" y="435840"/>
                    <a:pt x="1796071" y="381071"/>
                  </a:cubicBezTo>
                  <a:cubicBezTo>
                    <a:pt x="1796071" y="373547"/>
                    <a:pt x="1796071" y="366022"/>
                    <a:pt x="1796071" y="358783"/>
                  </a:cubicBezTo>
                  <a:cubicBezTo>
                    <a:pt x="1663483" y="358783"/>
                    <a:pt x="1534420" y="358783"/>
                    <a:pt x="1405451" y="358783"/>
                  </a:cubicBezTo>
                  <a:cubicBezTo>
                    <a:pt x="1405451" y="504039"/>
                    <a:pt x="1405451" y="647867"/>
                    <a:pt x="1405451" y="793218"/>
                  </a:cubicBezTo>
                  <a:cubicBezTo>
                    <a:pt x="1425168" y="793218"/>
                    <a:pt x="1442503" y="793218"/>
                    <a:pt x="1459934" y="793218"/>
                  </a:cubicBezTo>
                  <a:cubicBezTo>
                    <a:pt x="1482127" y="793218"/>
                    <a:pt x="1504416" y="792742"/>
                    <a:pt x="1526609" y="793313"/>
                  </a:cubicBezTo>
                  <a:cubicBezTo>
                    <a:pt x="1600523" y="795314"/>
                    <a:pt x="1644148" y="838748"/>
                    <a:pt x="1645862" y="912757"/>
                  </a:cubicBezTo>
                  <a:cubicBezTo>
                    <a:pt x="1646719" y="949809"/>
                    <a:pt x="1646052" y="986862"/>
                    <a:pt x="1646052" y="1026581"/>
                  </a:cubicBezTo>
                  <a:cubicBezTo>
                    <a:pt x="1697488" y="1026581"/>
                    <a:pt x="1745684" y="1026009"/>
                    <a:pt x="1793881" y="1026866"/>
                  </a:cubicBezTo>
                  <a:cubicBezTo>
                    <a:pt x="1809120" y="1027152"/>
                    <a:pt x="1817502" y="1022771"/>
                    <a:pt x="1825408" y="1008864"/>
                  </a:cubicBezTo>
                  <a:cubicBezTo>
                    <a:pt x="1853698" y="959334"/>
                    <a:pt x="1913038" y="941903"/>
                    <a:pt x="1963521" y="966192"/>
                  </a:cubicBezTo>
                  <a:cubicBezTo>
                    <a:pt x="2004002" y="985718"/>
                    <a:pt x="2028672" y="1029533"/>
                    <a:pt x="2023719" y="1073253"/>
                  </a:cubicBezTo>
                  <a:cubicBezTo>
                    <a:pt x="2018576" y="1118878"/>
                    <a:pt x="1984285" y="1157359"/>
                    <a:pt x="1940661" y="1166598"/>
                  </a:cubicBezTo>
                  <a:cubicBezTo>
                    <a:pt x="1894845" y="1176218"/>
                    <a:pt x="1850650" y="1157073"/>
                    <a:pt x="1825599" y="1117640"/>
                  </a:cubicBezTo>
                  <a:cubicBezTo>
                    <a:pt x="1820932" y="1110305"/>
                    <a:pt x="1813788" y="1099256"/>
                    <a:pt x="1807501" y="1099066"/>
                  </a:cubicBezTo>
                  <a:cubicBezTo>
                    <a:pt x="1754638" y="1097542"/>
                    <a:pt x="1701774" y="1098209"/>
                    <a:pt x="1647481" y="1098209"/>
                  </a:cubicBezTo>
                  <a:cubicBezTo>
                    <a:pt x="1647481" y="1139738"/>
                    <a:pt x="1647481" y="1178124"/>
                    <a:pt x="1647481" y="1219271"/>
                  </a:cubicBezTo>
                  <a:cubicBezTo>
                    <a:pt x="1657197" y="1219271"/>
                    <a:pt x="1665674" y="1219271"/>
                    <a:pt x="1674247" y="1219271"/>
                  </a:cubicBezTo>
                  <a:cubicBezTo>
                    <a:pt x="1816264" y="1219271"/>
                    <a:pt x="1958378" y="1219271"/>
                    <a:pt x="2100395" y="1219271"/>
                  </a:cubicBezTo>
                  <a:cubicBezTo>
                    <a:pt x="2143162" y="1219271"/>
                    <a:pt x="2153259" y="1229463"/>
                    <a:pt x="2153259" y="1272897"/>
                  </a:cubicBezTo>
                  <a:cubicBezTo>
                    <a:pt x="2153259" y="1437966"/>
                    <a:pt x="2153259" y="1603129"/>
                    <a:pt x="2153259" y="1768197"/>
                  </a:cubicBezTo>
                  <a:cubicBezTo>
                    <a:pt x="2153259" y="1776675"/>
                    <a:pt x="2153259" y="1785152"/>
                    <a:pt x="2153259" y="1795820"/>
                  </a:cubicBezTo>
                  <a:cubicBezTo>
                    <a:pt x="2209456" y="1795820"/>
                    <a:pt x="2263368" y="1798011"/>
                    <a:pt x="2316994" y="1795248"/>
                  </a:cubicBezTo>
                  <a:cubicBezTo>
                    <a:pt x="2375001" y="1792296"/>
                    <a:pt x="2417292" y="1811155"/>
                    <a:pt x="2439009" y="1867257"/>
                  </a:cubicBezTo>
                  <a:cubicBezTo>
                    <a:pt x="2439009" y="2033945"/>
                    <a:pt x="2439009" y="2200728"/>
                    <a:pt x="2439009" y="2367415"/>
                  </a:cubicBezTo>
                  <a:cubicBezTo>
                    <a:pt x="2425579" y="2401610"/>
                    <a:pt x="2401766" y="2425422"/>
                    <a:pt x="2367571" y="2438853"/>
                  </a:cubicBezTo>
                  <a:cubicBezTo>
                    <a:pt x="2200884" y="2438853"/>
                    <a:pt x="2034196" y="2438853"/>
                    <a:pt x="1867509" y="2438853"/>
                  </a:cubicBezTo>
                  <a:cubicBezTo>
                    <a:pt x="1831790" y="2423327"/>
                    <a:pt x="1799881" y="2401134"/>
                    <a:pt x="1798072" y="2359605"/>
                  </a:cubicBezTo>
                  <a:cubicBezTo>
                    <a:pt x="1794833" y="2283500"/>
                    <a:pt x="1796071" y="2207205"/>
                    <a:pt x="1796929" y="2131100"/>
                  </a:cubicBezTo>
                  <a:cubicBezTo>
                    <a:pt x="1797119" y="2111097"/>
                    <a:pt x="1811407" y="2098905"/>
                    <a:pt x="1831409" y="2098620"/>
                  </a:cubicBezTo>
                  <a:cubicBezTo>
                    <a:pt x="1851411" y="2098429"/>
                    <a:pt x="1863699" y="2110431"/>
                    <a:pt x="1866842" y="2130338"/>
                  </a:cubicBezTo>
                  <a:cubicBezTo>
                    <a:pt x="1867985" y="2137291"/>
                    <a:pt x="1867509" y="2144625"/>
                    <a:pt x="1867509" y="2151769"/>
                  </a:cubicBezTo>
                  <a:cubicBezTo>
                    <a:pt x="1867509" y="2212920"/>
                    <a:pt x="1867890" y="2274070"/>
                    <a:pt x="1867319" y="2335125"/>
                  </a:cubicBezTo>
                  <a:cubicBezTo>
                    <a:pt x="1867128" y="2356652"/>
                    <a:pt x="1874557" y="2367701"/>
                    <a:pt x="1897608" y="2367606"/>
                  </a:cubicBezTo>
                  <a:cubicBezTo>
                    <a:pt x="2044483" y="2367224"/>
                    <a:pt x="2191263" y="2367320"/>
                    <a:pt x="2338139" y="2367510"/>
                  </a:cubicBezTo>
                  <a:cubicBezTo>
                    <a:pt x="2357761" y="2367510"/>
                    <a:pt x="2367667" y="2359509"/>
                    <a:pt x="2367667" y="2339221"/>
                  </a:cubicBezTo>
                  <a:cubicBezTo>
                    <a:pt x="2367571" y="2191584"/>
                    <a:pt x="2367476" y="2043851"/>
                    <a:pt x="2367667" y="1896213"/>
                  </a:cubicBezTo>
                  <a:cubicBezTo>
                    <a:pt x="2367667" y="1876401"/>
                    <a:pt x="2358999" y="1867067"/>
                    <a:pt x="2338996" y="1867067"/>
                  </a:cubicBezTo>
                  <a:cubicBezTo>
                    <a:pt x="2191359" y="1867257"/>
                    <a:pt x="2043721" y="1867257"/>
                    <a:pt x="1896084" y="1867067"/>
                  </a:cubicBezTo>
                  <a:cubicBezTo>
                    <a:pt x="1876081" y="1867067"/>
                    <a:pt x="1867128" y="1876401"/>
                    <a:pt x="1867413" y="1896213"/>
                  </a:cubicBezTo>
                  <a:cubicBezTo>
                    <a:pt x="1867795" y="1923169"/>
                    <a:pt x="1867985" y="1950220"/>
                    <a:pt x="1867319" y="1977176"/>
                  </a:cubicBezTo>
                  <a:cubicBezTo>
                    <a:pt x="1866652" y="2001560"/>
                    <a:pt x="1852460" y="2016419"/>
                    <a:pt x="1831600" y="2016324"/>
                  </a:cubicBezTo>
                  <a:cubicBezTo>
                    <a:pt x="1810835" y="2016228"/>
                    <a:pt x="1796738" y="2001369"/>
                    <a:pt x="1796262" y="1976890"/>
                  </a:cubicBezTo>
                  <a:cubicBezTo>
                    <a:pt x="1795595" y="1948315"/>
                    <a:pt x="1795595" y="1919740"/>
                    <a:pt x="1796167" y="1891165"/>
                  </a:cubicBezTo>
                  <a:cubicBezTo>
                    <a:pt x="1797309" y="1835634"/>
                    <a:pt x="1835505" y="1796963"/>
                    <a:pt x="1890845" y="1795915"/>
                  </a:cubicBezTo>
                  <a:cubicBezTo>
                    <a:pt x="1933708" y="1795153"/>
                    <a:pt x="1976570" y="1795725"/>
                    <a:pt x="2019433" y="1795725"/>
                  </a:cubicBezTo>
                  <a:cubicBezTo>
                    <a:pt x="2039721" y="1795725"/>
                    <a:pt x="2060009" y="1795725"/>
                    <a:pt x="2079917" y="1795725"/>
                  </a:cubicBezTo>
                  <a:cubicBezTo>
                    <a:pt x="2079917" y="1625513"/>
                    <a:pt x="2079917" y="1458539"/>
                    <a:pt x="2079917" y="1292138"/>
                  </a:cubicBezTo>
                  <a:cubicBezTo>
                    <a:pt x="1934660" y="1292138"/>
                    <a:pt x="1791309" y="1292138"/>
                    <a:pt x="1646052" y="1292138"/>
                  </a:cubicBezTo>
                  <a:cubicBezTo>
                    <a:pt x="1646052" y="1342811"/>
                    <a:pt x="1644243" y="1391960"/>
                    <a:pt x="1646338" y="1441013"/>
                  </a:cubicBezTo>
                  <a:cubicBezTo>
                    <a:pt x="1654054" y="1619703"/>
                    <a:pt x="1620240" y="1654088"/>
                    <a:pt x="1442503" y="1645801"/>
                  </a:cubicBezTo>
                  <a:cubicBezTo>
                    <a:pt x="1430216" y="1645229"/>
                    <a:pt x="1417738" y="1645706"/>
                    <a:pt x="1403070" y="1645706"/>
                  </a:cubicBezTo>
                  <a:cubicBezTo>
                    <a:pt x="1403070" y="1694474"/>
                    <a:pt x="1403451" y="1739527"/>
                    <a:pt x="1402784" y="1784675"/>
                  </a:cubicBezTo>
                  <a:cubicBezTo>
                    <a:pt x="1402594" y="1798106"/>
                    <a:pt x="1406784" y="1805440"/>
                    <a:pt x="1419167" y="1812298"/>
                  </a:cubicBezTo>
                  <a:cubicBezTo>
                    <a:pt x="1463934" y="1837349"/>
                    <a:pt x="1483556" y="1886593"/>
                    <a:pt x="1469935" y="1934218"/>
                  </a:cubicBezTo>
                  <a:cubicBezTo>
                    <a:pt x="1456791" y="1980414"/>
                    <a:pt x="1415548" y="2011656"/>
                    <a:pt x="1367637" y="2011751"/>
                  </a:cubicBezTo>
                  <a:cubicBezTo>
                    <a:pt x="1319726" y="2011942"/>
                    <a:pt x="1278483" y="1980986"/>
                    <a:pt x="1264957" y="1934789"/>
                  </a:cubicBezTo>
                  <a:cubicBezTo>
                    <a:pt x="1251527" y="1888879"/>
                    <a:pt x="1270101" y="1840492"/>
                    <a:pt x="1310677" y="1814584"/>
                  </a:cubicBezTo>
                  <a:cubicBezTo>
                    <a:pt x="1318202" y="1809726"/>
                    <a:pt x="1330204" y="1803154"/>
                    <a:pt x="1330394" y="1797153"/>
                  </a:cubicBezTo>
                  <a:cubicBezTo>
                    <a:pt x="1332013" y="1747528"/>
                    <a:pt x="1331347" y="1697808"/>
                    <a:pt x="1331347" y="1647516"/>
                  </a:cubicBezTo>
                  <a:cubicBezTo>
                    <a:pt x="1265053" y="1647516"/>
                    <a:pt x="1202092" y="1647516"/>
                    <a:pt x="1136560" y="1647516"/>
                  </a:cubicBezTo>
                  <a:cubicBezTo>
                    <a:pt x="1136560" y="1658564"/>
                    <a:pt x="1136560" y="1667899"/>
                    <a:pt x="1136560" y="1677233"/>
                  </a:cubicBezTo>
                  <a:cubicBezTo>
                    <a:pt x="1136560" y="1812965"/>
                    <a:pt x="1136560" y="1948791"/>
                    <a:pt x="1136560" y="2084522"/>
                  </a:cubicBezTo>
                  <a:cubicBezTo>
                    <a:pt x="1136560" y="2132529"/>
                    <a:pt x="1127226" y="2141863"/>
                    <a:pt x="1079696" y="2141958"/>
                  </a:cubicBezTo>
                  <a:cubicBezTo>
                    <a:pt x="943965" y="2141958"/>
                    <a:pt x="808233" y="2141958"/>
                    <a:pt x="672502" y="2141958"/>
                  </a:cubicBezTo>
                  <a:cubicBezTo>
                    <a:pt x="663358" y="2141958"/>
                    <a:pt x="654309" y="2141958"/>
                    <a:pt x="643641" y="2141958"/>
                  </a:cubicBezTo>
                  <a:cubicBezTo>
                    <a:pt x="643641" y="2202728"/>
                    <a:pt x="641451" y="2259878"/>
                    <a:pt x="644213" y="2316837"/>
                  </a:cubicBezTo>
                  <a:cubicBezTo>
                    <a:pt x="647071" y="2374845"/>
                    <a:pt x="628306" y="2417136"/>
                    <a:pt x="572204" y="2438948"/>
                  </a:cubicBezTo>
                  <a:cubicBezTo>
                    <a:pt x="405612" y="2439234"/>
                    <a:pt x="238924" y="2439234"/>
                    <a:pt x="72237" y="2439234"/>
                  </a:cubicBezTo>
                  <a:close/>
                  <a:moveTo>
                    <a:pt x="1574710" y="1222224"/>
                  </a:moveTo>
                  <a:cubicBezTo>
                    <a:pt x="1574710" y="1121450"/>
                    <a:pt x="1574901" y="1020675"/>
                    <a:pt x="1574615" y="919996"/>
                  </a:cubicBezTo>
                  <a:cubicBezTo>
                    <a:pt x="1574520" y="878562"/>
                    <a:pt x="1561566" y="865132"/>
                    <a:pt x="1520989" y="865037"/>
                  </a:cubicBezTo>
                  <a:cubicBezTo>
                    <a:pt x="1320298" y="864846"/>
                    <a:pt x="1119606" y="864846"/>
                    <a:pt x="919009" y="865037"/>
                  </a:cubicBezTo>
                  <a:cubicBezTo>
                    <a:pt x="878338" y="865037"/>
                    <a:pt x="865288" y="878467"/>
                    <a:pt x="865288" y="919805"/>
                  </a:cubicBezTo>
                  <a:cubicBezTo>
                    <a:pt x="865098" y="1119735"/>
                    <a:pt x="865098" y="1319665"/>
                    <a:pt x="865288" y="1519595"/>
                  </a:cubicBezTo>
                  <a:cubicBezTo>
                    <a:pt x="865288" y="1561886"/>
                    <a:pt x="878338" y="1574554"/>
                    <a:pt x="921295" y="1574554"/>
                  </a:cubicBezTo>
                  <a:cubicBezTo>
                    <a:pt x="1120368" y="1574649"/>
                    <a:pt x="1319440" y="1574649"/>
                    <a:pt x="1518513" y="1574554"/>
                  </a:cubicBezTo>
                  <a:cubicBezTo>
                    <a:pt x="1562328" y="1574554"/>
                    <a:pt x="1574615" y="1561981"/>
                    <a:pt x="1574710" y="1517404"/>
                  </a:cubicBezTo>
                  <a:cubicBezTo>
                    <a:pt x="1574806" y="1418916"/>
                    <a:pt x="1574710" y="1320617"/>
                    <a:pt x="1574710" y="1222224"/>
                  </a:cubicBezTo>
                  <a:close/>
                  <a:moveTo>
                    <a:pt x="2367762" y="324207"/>
                  </a:moveTo>
                  <a:cubicBezTo>
                    <a:pt x="2367762" y="251246"/>
                    <a:pt x="2367857" y="178284"/>
                    <a:pt x="2367667" y="105323"/>
                  </a:cubicBezTo>
                  <a:cubicBezTo>
                    <a:pt x="2367571" y="77510"/>
                    <a:pt x="2362047" y="71795"/>
                    <a:pt x="2334234" y="71795"/>
                  </a:cubicBezTo>
                  <a:cubicBezTo>
                    <a:pt x="2189930" y="71699"/>
                    <a:pt x="2045531" y="71699"/>
                    <a:pt x="1901228" y="71795"/>
                  </a:cubicBezTo>
                  <a:cubicBezTo>
                    <a:pt x="1873414" y="71795"/>
                    <a:pt x="1867699" y="77414"/>
                    <a:pt x="1867699" y="105323"/>
                  </a:cubicBezTo>
                  <a:cubicBezTo>
                    <a:pt x="1867604" y="249722"/>
                    <a:pt x="1867604" y="394025"/>
                    <a:pt x="1867699" y="538424"/>
                  </a:cubicBezTo>
                  <a:cubicBezTo>
                    <a:pt x="1867699" y="566237"/>
                    <a:pt x="1873319" y="571952"/>
                    <a:pt x="1901132" y="571952"/>
                  </a:cubicBezTo>
                  <a:cubicBezTo>
                    <a:pt x="2045436" y="572048"/>
                    <a:pt x="2189835" y="572048"/>
                    <a:pt x="2334138" y="571952"/>
                  </a:cubicBezTo>
                  <a:cubicBezTo>
                    <a:pt x="2361952" y="571952"/>
                    <a:pt x="2367571" y="566333"/>
                    <a:pt x="2367667" y="538424"/>
                  </a:cubicBezTo>
                  <a:cubicBezTo>
                    <a:pt x="2367857" y="466987"/>
                    <a:pt x="2367762" y="395549"/>
                    <a:pt x="2367762" y="324207"/>
                  </a:cubicBezTo>
                  <a:close/>
                  <a:moveTo>
                    <a:pt x="72237" y="2115193"/>
                  </a:moveTo>
                  <a:cubicBezTo>
                    <a:pt x="72237" y="2188155"/>
                    <a:pt x="72141" y="2261116"/>
                    <a:pt x="72332" y="2334078"/>
                  </a:cubicBezTo>
                  <a:cubicBezTo>
                    <a:pt x="72427" y="2361986"/>
                    <a:pt x="77952" y="2367701"/>
                    <a:pt x="105670" y="2367701"/>
                  </a:cubicBezTo>
                  <a:cubicBezTo>
                    <a:pt x="249973" y="2367796"/>
                    <a:pt x="394372" y="2367796"/>
                    <a:pt x="538676" y="2367701"/>
                  </a:cubicBezTo>
                  <a:cubicBezTo>
                    <a:pt x="566584" y="2367701"/>
                    <a:pt x="572299" y="2362081"/>
                    <a:pt x="572299" y="2334363"/>
                  </a:cubicBezTo>
                  <a:cubicBezTo>
                    <a:pt x="572395" y="2189964"/>
                    <a:pt x="572395" y="2045661"/>
                    <a:pt x="572299" y="1901262"/>
                  </a:cubicBezTo>
                  <a:cubicBezTo>
                    <a:pt x="572299" y="1873353"/>
                    <a:pt x="566680" y="1867638"/>
                    <a:pt x="538962" y="1867638"/>
                  </a:cubicBezTo>
                  <a:cubicBezTo>
                    <a:pt x="394658" y="1867543"/>
                    <a:pt x="250259" y="1867543"/>
                    <a:pt x="105955" y="1867638"/>
                  </a:cubicBezTo>
                  <a:cubicBezTo>
                    <a:pt x="78047" y="1867638"/>
                    <a:pt x="72427" y="1873258"/>
                    <a:pt x="72332" y="1900976"/>
                  </a:cubicBezTo>
                  <a:cubicBezTo>
                    <a:pt x="72141" y="1972413"/>
                    <a:pt x="72237" y="2043755"/>
                    <a:pt x="72237" y="2115193"/>
                  </a:cubicBezTo>
                  <a:close/>
                  <a:moveTo>
                    <a:pt x="1100365" y="587478"/>
                  </a:moveTo>
                  <a:cubicBezTo>
                    <a:pt x="1120177" y="587764"/>
                    <a:pt x="1134941" y="573572"/>
                    <a:pt x="1135513" y="553855"/>
                  </a:cubicBezTo>
                  <a:cubicBezTo>
                    <a:pt x="1136084" y="534043"/>
                    <a:pt x="1122082" y="518898"/>
                    <a:pt x="1102556" y="518136"/>
                  </a:cubicBezTo>
                  <a:cubicBezTo>
                    <a:pt x="1081887" y="517279"/>
                    <a:pt x="1066171" y="532328"/>
                    <a:pt x="1066171" y="552902"/>
                  </a:cubicBezTo>
                  <a:cubicBezTo>
                    <a:pt x="1066266" y="572619"/>
                    <a:pt x="1080649" y="587192"/>
                    <a:pt x="1100365" y="587478"/>
                  </a:cubicBezTo>
                  <a:close/>
                  <a:moveTo>
                    <a:pt x="678408" y="1372814"/>
                  </a:moveTo>
                  <a:cubicBezTo>
                    <a:pt x="678789" y="1353003"/>
                    <a:pt x="664692" y="1338143"/>
                    <a:pt x="644975" y="1337477"/>
                  </a:cubicBezTo>
                  <a:cubicBezTo>
                    <a:pt x="625163" y="1336810"/>
                    <a:pt x="609923" y="1350717"/>
                    <a:pt x="609066" y="1370243"/>
                  </a:cubicBezTo>
                  <a:cubicBezTo>
                    <a:pt x="608113" y="1390912"/>
                    <a:pt x="623067" y="1406724"/>
                    <a:pt x="643641" y="1406819"/>
                  </a:cubicBezTo>
                  <a:cubicBezTo>
                    <a:pt x="663358" y="1406914"/>
                    <a:pt x="678027" y="1392531"/>
                    <a:pt x="678408" y="1372814"/>
                  </a:cubicBezTo>
                  <a:close/>
                  <a:moveTo>
                    <a:pt x="1402213" y="1907643"/>
                  </a:moveTo>
                  <a:cubicBezTo>
                    <a:pt x="1403165" y="1887831"/>
                    <a:pt x="1389544" y="1872401"/>
                    <a:pt x="1370113" y="1871067"/>
                  </a:cubicBezTo>
                  <a:cubicBezTo>
                    <a:pt x="1349349" y="1869734"/>
                    <a:pt x="1333347" y="1884307"/>
                    <a:pt x="1332966" y="1904881"/>
                  </a:cubicBezTo>
                  <a:cubicBezTo>
                    <a:pt x="1332585" y="1924693"/>
                    <a:pt x="1346682" y="1939647"/>
                    <a:pt x="1366303" y="1940314"/>
                  </a:cubicBezTo>
                  <a:cubicBezTo>
                    <a:pt x="1386020" y="1941076"/>
                    <a:pt x="1401260" y="1927170"/>
                    <a:pt x="1402213" y="1907643"/>
                  </a:cubicBezTo>
                  <a:close/>
                  <a:moveTo>
                    <a:pt x="1952758" y="1064395"/>
                  </a:moveTo>
                  <a:cubicBezTo>
                    <a:pt x="1953900" y="1046012"/>
                    <a:pt x="1938565" y="1029152"/>
                    <a:pt x="1919801" y="1028010"/>
                  </a:cubicBezTo>
                  <a:cubicBezTo>
                    <a:pt x="1900465" y="1026771"/>
                    <a:pt x="1883987" y="1040678"/>
                    <a:pt x="1882273" y="1059633"/>
                  </a:cubicBezTo>
                  <a:cubicBezTo>
                    <a:pt x="1880463" y="1079254"/>
                    <a:pt x="1896179" y="1096685"/>
                    <a:pt x="1916182" y="1097352"/>
                  </a:cubicBezTo>
                  <a:cubicBezTo>
                    <a:pt x="1935137" y="1097828"/>
                    <a:pt x="1951615" y="1083064"/>
                    <a:pt x="1952758" y="1064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淘宝-想搞设计PPT(倒卖必究)-95"/>
            <p:cNvSpPr/>
            <p:nvPr/>
          </p:nvSpPr>
          <p:spPr>
            <a:xfrm>
              <a:off x="3232689" y="-3225704"/>
              <a:ext cx="357579" cy="357687"/>
            </a:xfrm>
            <a:custGeom>
              <a:avLst/>
              <a:gdLst>
                <a:gd name="connsiteX0" fmla="*/ 165 w 357579"/>
                <a:gd name="connsiteY0" fmla="*/ 178284 h 357687"/>
                <a:gd name="connsiteX1" fmla="*/ 260 w 357579"/>
                <a:gd name="connsiteY1" fmla="*/ 63984 h 357687"/>
                <a:gd name="connsiteX2" fmla="*/ 63316 w 357579"/>
                <a:gd name="connsiteY2" fmla="*/ 357 h 357687"/>
                <a:gd name="connsiteX3" fmla="*/ 294201 w 357579"/>
                <a:gd name="connsiteY3" fmla="*/ 357 h 357687"/>
                <a:gd name="connsiteX4" fmla="*/ 357257 w 357579"/>
                <a:gd name="connsiteY4" fmla="*/ 63984 h 357687"/>
                <a:gd name="connsiteX5" fmla="*/ 357257 w 357579"/>
                <a:gd name="connsiteY5" fmla="*/ 294870 h 357687"/>
                <a:gd name="connsiteX6" fmla="*/ 295440 w 357579"/>
                <a:gd name="connsiteY6" fmla="*/ 357259 h 357687"/>
                <a:gd name="connsiteX7" fmla="*/ 62173 w 357579"/>
                <a:gd name="connsiteY7" fmla="*/ 357259 h 357687"/>
                <a:gd name="connsiteX8" fmla="*/ 355 w 357579"/>
                <a:gd name="connsiteY8" fmla="*/ 294870 h 357687"/>
                <a:gd name="connsiteX9" fmla="*/ 165 w 357579"/>
                <a:gd name="connsiteY9" fmla="*/ 178284 h 357687"/>
                <a:gd name="connsiteX10" fmla="*/ 284200 w 357579"/>
                <a:gd name="connsiteY10" fmla="*/ 285059 h 357687"/>
                <a:gd name="connsiteX11" fmla="*/ 284200 w 357579"/>
                <a:gd name="connsiteY11" fmla="*/ 73604 h 357687"/>
                <a:gd name="connsiteX12" fmla="*/ 72841 w 357579"/>
                <a:gd name="connsiteY12" fmla="*/ 73604 h 357687"/>
                <a:gd name="connsiteX13" fmla="*/ 72841 w 357579"/>
                <a:gd name="connsiteY13" fmla="*/ 285059 h 357687"/>
                <a:gd name="connsiteX14" fmla="*/ 284200 w 357579"/>
                <a:gd name="connsiteY14" fmla="*/ 285059 h 35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579" h="357687">
                  <a:moveTo>
                    <a:pt x="165" y="178284"/>
                  </a:moveTo>
                  <a:cubicBezTo>
                    <a:pt x="165" y="140184"/>
                    <a:pt x="-216" y="102084"/>
                    <a:pt x="260" y="63984"/>
                  </a:cubicBezTo>
                  <a:cubicBezTo>
                    <a:pt x="736" y="22265"/>
                    <a:pt x="21882" y="643"/>
                    <a:pt x="63316" y="357"/>
                  </a:cubicBezTo>
                  <a:cubicBezTo>
                    <a:pt x="140277" y="-119"/>
                    <a:pt x="217240" y="-119"/>
                    <a:pt x="294201" y="357"/>
                  </a:cubicBezTo>
                  <a:cubicBezTo>
                    <a:pt x="335635" y="643"/>
                    <a:pt x="356971" y="22265"/>
                    <a:pt x="357257" y="63984"/>
                  </a:cubicBezTo>
                  <a:cubicBezTo>
                    <a:pt x="357638" y="140946"/>
                    <a:pt x="357733" y="217908"/>
                    <a:pt x="357257" y="294870"/>
                  </a:cubicBezTo>
                  <a:cubicBezTo>
                    <a:pt x="356971" y="335066"/>
                    <a:pt x="335445" y="356973"/>
                    <a:pt x="295440" y="357259"/>
                  </a:cubicBezTo>
                  <a:cubicBezTo>
                    <a:pt x="217716" y="357830"/>
                    <a:pt x="139992" y="357830"/>
                    <a:pt x="62173" y="357259"/>
                  </a:cubicBezTo>
                  <a:cubicBezTo>
                    <a:pt x="22167" y="356973"/>
                    <a:pt x="927" y="335066"/>
                    <a:pt x="355" y="294870"/>
                  </a:cubicBezTo>
                  <a:cubicBezTo>
                    <a:pt x="-311" y="256103"/>
                    <a:pt x="165" y="217146"/>
                    <a:pt x="165" y="178284"/>
                  </a:cubicBezTo>
                  <a:close/>
                  <a:moveTo>
                    <a:pt x="284200" y="285059"/>
                  </a:moveTo>
                  <a:cubicBezTo>
                    <a:pt x="284200" y="213050"/>
                    <a:pt x="284200" y="143042"/>
                    <a:pt x="284200" y="73604"/>
                  </a:cubicBezTo>
                  <a:cubicBezTo>
                    <a:pt x="212477" y="73604"/>
                    <a:pt x="142373" y="73604"/>
                    <a:pt x="72841" y="73604"/>
                  </a:cubicBezTo>
                  <a:cubicBezTo>
                    <a:pt x="72841" y="145042"/>
                    <a:pt x="72841" y="214479"/>
                    <a:pt x="72841" y="285059"/>
                  </a:cubicBezTo>
                  <a:cubicBezTo>
                    <a:pt x="143611" y="285059"/>
                    <a:pt x="213049" y="285059"/>
                    <a:pt x="284200" y="285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6" name="淘宝-想搞设计PPT(倒卖必究)-96"/>
            <p:cNvSpPr/>
            <p:nvPr/>
          </p:nvSpPr>
          <p:spPr>
            <a:xfrm>
              <a:off x="5028150" y="-1429693"/>
              <a:ext cx="357545" cy="357522"/>
            </a:xfrm>
            <a:custGeom>
              <a:avLst/>
              <a:gdLst>
                <a:gd name="connsiteX0" fmla="*/ 177998 w 357545"/>
                <a:gd name="connsiteY0" fmla="*/ 357378 h 357522"/>
                <a:gd name="connsiteX1" fmla="*/ 63794 w 357545"/>
                <a:gd name="connsiteY1" fmla="*/ 357283 h 357522"/>
                <a:gd name="connsiteX2" fmla="*/ 358 w 357545"/>
                <a:gd name="connsiteY2" fmla="*/ 294037 h 357522"/>
                <a:gd name="connsiteX3" fmla="*/ 358 w 357545"/>
                <a:gd name="connsiteY3" fmla="*/ 63151 h 357522"/>
                <a:gd name="connsiteX4" fmla="*/ 64080 w 357545"/>
                <a:gd name="connsiteY4" fmla="*/ 286 h 357522"/>
                <a:gd name="connsiteX5" fmla="*/ 292584 w 357545"/>
                <a:gd name="connsiteY5" fmla="*/ 286 h 357522"/>
                <a:gd name="connsiteX6" fmla="*/ 357259 w 357545"/>
                <a:gd name="connsiteY6" fmla="*/ 64675 h 357522"/>
                <a:gd name="connsiteX7" fmla="*/ 357259 w 357545"/>
                <a:gd name="connsiteY7" fmla="*/ 293179 h 357522"/>
                <a:gd name="connsiteX8" fmla="*/ 292298 w 357545"/>
                <a:gd name="connsiteY8" fmla="*/ 357283 h 357522"/>
                <a:gd name="connsiteX9" fmla="*/ 177998 w 357545"/>
                <a:gd name="connsiteY9" fmla="*/ 357378 h 357522"/>
                <a:gd name="connsiteX10" fmla="*/ 284202 w 357545"/>
                <a:gd name="connsiteY10" fmla="*/ 284893 h 357522"/>
                <a:gd name="connsiteX11" fmla="*/ 284202 w 357545"/>
                <a:gd name="connsiteY11" fmla="*/ 73438 h 357522"/>
                <a:gd name="connsiteX12" fmla="*/ 72843 w 357545"/>
                <a:gd name="connsiteY12" fmla="*/ 73438 h 357522"/>
                <a:gd name="connsiteX13" fmla="*/ 72843 w 357545"/>
                <a:gd name="connsiteY13" fmla="*/ 284893 h 357522"/>
                <a:gd name="connsiteX14" fmla="*/ 284202 w 357545"/>
                <a:gd name="connsiteY14" fmla="*/ 284893 h 35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545" h="357522">
                  <a:moveTo>
                    <a:pt x="177998" y="357378"/>
                  </a:moveTo>
                  <a:cubicBezTo>
                    <a:pt x="139898" y="357378"/>
                    <a:pt x="101798" y="357759"/>
                    <a:pt x="63794" y="357283"/>
                  </a:cubicBezTo>
                  <a:cubicBezTo>
                    <a:pt x="22170" y="356807"/>
                    <a:pt x="548" y="335566"/>
                    <a:pt x="358" y="294037"/>
                  </a:cubicBezTo>
                  <a:cubicBezTo>
                    <a:pt x="-119" y="217075"/>
                    <a:pt x="-119" y="140113"/>
                    <a:pt x="358" y="63151"/>
                  </a:cubicBezTo>
                  <a:cubicBezTo>
                    <a:pt x="643" y="21812"/>
                    <a:pt x="22360" y="476"/>
                    <a:pt x="64080" y="286"/>
                  </a:cubicBezTo>
                  <a:cubicBezTo>
                    <a:pt x="140280" y="-95"/>
                    <a:pt x="216384" y="-95"/>
                    <a:pt x="292584" y="286"/>
                  </a:cubicBezTo>
                  <a:cubicBezTo>
                    <a:pt x="335637" y="476"/>
                    <a:pt x="357068" y="21812"/>
                    <a:pt x="357259" y="64675"/>
                  </a:cubicBezTo>
                  <a:cubicBezTo>
                    <a:pt x="357640" y="140875"/>
                    <a:pt x="357640" y="217075"/>
                    <a:pt x="357259" y="293179"/>
                  </a:cubicBezTo>
                  <a:cubicBezTo>
                    <a:pt x="357068" y="335947"/>
                    <a:pt x="335542" y="356997"/>
                    <a:pt x="292298" y="357283"/>
                  </a:cubicBezTo>
                  <a:cubicBezTo>
                    <a:pt x="254103" y="357664"/>
                    <a:pt x="216003" y="357378"/>
                    <a:pt x="177998" y="357378"/>
                  </a:cubicBezTo>
                  <a:close/>
                  <a:moveTo>
                    <a:pt x="284202" y="284893"/>
                  </a:moveTo>
                  <a:cubicBezTo>
                    <a:pt x="284202" y="212884"/>
                    <a:pt x="284202" y="142875"/>
                    <a:pt x="284202" y="73438"/>
                  </a:cubicBezTo>
                  <a:cubicBezTo>
                    <a:pt x="212479" y="73438"/>
                    <a:pt x="142375" y="73438"/>
                    <a:pt x="72843" y="73438"/>
                  </a:cubicBezTo>
                  <a:cubicBezTo>
                    <a:pt x="72843" y="144875"/>
                    <a:pt x="72843" y="214312"/>
                    <a:pt x="72843" y="284893"/>
                  </a:cubicBezTo>
                  <a:cubicBezTo>
                    <a:pt x="143518" y="284893"/>
                    <a:pt x="213050" y="284893"/>
                    <a:pt x="284202" y="284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淘宝-想搞设计PPT(倒卖必究)-97"/>
            <p:cNvSpPr/>
            <p:nvPr/>
          </p:nvSpPr>
          <p:spPr>
            <a:xfrm>
              <a:off x="4025644" y="-2432358"/>
              <a:ext cx="566808" cy="567062"/>
            </a:xfrm>
            <a:custGeom>
              <a:avLst/>
              <a:gdLst>
                <a:gd name="connsiteX0" fmla="*/ 493085 w 566808"/>
                <a:gd name="connsiteY0" fmla="*/ 71310 h 567062"/>
                <a:gd name="connsiteX1" fmla="*/ 438602 w 566808"/>
                <a:gd name="connsiteY1" fmla="*/ 71119 h 567062"/>
                <a:gd name="connsiteX2" fmla="*/ 401169 w 566808"/>
                <a:gd name="connsiteY2" fmla="*/ 36448 h 567062"/>
                <a:gd name="connsiteX3" fmla="*/ 437364 w 566808"/>
                <a:gd name="connsiteY3" fmla="*/ 825 h 567062"/>
                <a:gd name="connsiteX4" fmla="*/ 518136 w 566808"/>
                <a:gd name="connsiteY4" fmla="*/ 2158 h 567062"/>
                <a:gd name="connsiteX5" fmla="*/ 564904 w 566808"/>
                <a:gd name="connsiteY5" fmla="*/ 47878 h 567062"/>
                <a:gd name="connsiteX6" fmla="*/ 566714 w 566808"/>
                <a:gd name="connsiteY6" fmla="*/ 76263 h 567062"/>
                <a:gd name="connsiteX7" fmla="*/ 566809 w 566808"/>
                <a:gd name="connsiteY7" fmla="*/ 490505 h 567062"/>
                <a:gd name="connsiteX8" fmla="*/ 490133 w 566808"/>
                <a:gd name="connsiteY8" fmla="*/ 566991 h 567062"/>
                <a:gd name="connsiteX9" fmla="*/ 75986 w 566808"/>
                <a:gd name="connsiteY9" fmla="*/ 566991 h 567062"/>
                <a:gd name="connsiteX10" fmla="*/ 71 w 566808"/>
                <a:gd name="connsiteY10" fmla="*/ 492029 h 567062"/>
                <a:gd name="connsiteX11" fmla="*/ 71 w 566808"/>
                <a:gd name="connsiteY11" fmla="*/ 75405 h 567062"/>
                <a:gd name="connsiteX12" fmla="*/ 75605 w 566808"/>
                <a:gd name="connsiteY12" fmla="*/ 63 h 567062"/>
                <a:gd name="connsiteX13" fmla="*/ 266009 w 566808"/>
                <a:gd name="connsiteY13" fmla="*/ 158 h 567062"/>
                <a:gd name="connsiteX14" fmla="*/ 294299 w 566808"/>
                <a:gd name="connsiteY14" fmla="*/ 2920 h 567062"/>
                <a:gd name="connsiteX15" fmla="*/ 317159 w 566808"/>
                <a:gd name="connsiteY15" fmla="*/ 36924 h 567062"/>
                <a:gd name="connsiteX16" fmla="*/ 293537 w 566808"/>
                <a:gd name="connsiteY16" fmla="*/ 68262 h 567062"/>
                <a:gd name="connsiteX17" fmla="*/ 263342 w 566808"/>
                <a:gd name="connsiteY17" fmla="*/ 71500 h 567062"/>
                <a:gd name="connsiteX18" fmla="*/ 73604 w 566808"/>
                <a:gd name="connsiteY18" fmla="*/ 71595 h 567062"/>
                <a:gd name="connsiteX19" fmla="*/ 73604 w 566808"/>
                <a:gd name="connsiteY19" fmla="*/ 493362 h 567062"/>
                <a:gd name="connsiteX20" fmla="*/ 493085 w 566808"/>
                <a:gd name="connsiteY20" fmla="*/ 493362 h 567062"/>
                <a:gd name="connsiteX21" fmla="*/ 493085 w 566808"/>
                <a:gd name="connsiteY21" fmla="*/ 71310 h 5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6808" h="567062">
                  <a:moveTo>
                    <a:pt x="493085" y="71310"/>
                  </a:moveTo>
                  <a:cubicBezTo>
                    <a:pt x="473464" y="71310"/>
                    <a:pt x="455938" y="72167"/>
                    <a:pt x="438602" y="71119"/>
                  </a:cubicBezTo>
                  <a:cubicBezTo>
                    <a:pt x="414504" y="69690"/>
                    <a:pt x="401550" y="56832"/>
                    <a:pt x="401169" y="36448"/>
                  </a:cubicBezTo>
                  <a:cubicBezTo>
                    <a:pt x="400883" y="15779"/>
                    <a:pt x="413647" y="1777"/>
                    <a:pt x="437364" y="825"/>
                  </a:cubicBezTo>
                  <a:cubicBezTo>
                    <a:pt x="464225" y="-223"/>
                    <a:pt x="491371" y="-128"/>
                    <a:pt x="518136" y="2158"/>
                  </a:cubicBezTo>
                  <a:cubicBezTo>
                    <a:pt x="544997" y="4444"/>
                    <a:pt x="560903" y="21494"/>
                    <a:pt x="564904" y="47878"/>
                  </a:cubicBezTo>
                  <a:cubicBezTo>
                    <a:pt x="566333" y="57213"/>
                    <a:pt x="566714" y="66833"/>
                    <a:pt x="566714" y="76263"/>
                  </a:cubicBezTo>
                  <a:cubicBezTo>
                    <a:pt x="566809" y="214375"/>
                    <a:pt x="566809" y="352488"/>
                    <a:pt x="566809" y="490505"/>
                  </a:cubicBezTo>
                  <a:cubicBezTo>
                    <a:pt x="566809" y="549560"/>
                    <a:pt x="549378" y="566991"/>
                    <a:pt x="490133" y="566991"/>
                  </a:cubicBezTo>
                  <a:cubicBezTo>
                    <a:pt x="352116" y="567086"/>
                    <a:pt x="214003" y="567086"/>
                    <a:pt x="75986" y="566991"/>
                  </a:cubicBezTo>
                  <a:cubicBezTo>
                    <a:pt x="18169" y="566991"/>
                    <a:pt x="167" y="549179"/>
                    <a:pt x="71" y="492029"/>
                  </a:cubicBezTo>
                  <a:cubicBezTo>
                    <a:pt x="-24" y="353154"/>
                    <a:pt x="-24" y="214280"/>
                    <a:pt x="71" y="75405"/>
                  </a:cubicBezTo>
                  <a:cubicBezTo>
                    <a:pt x="71" y="18065"/>
                    <a:pt x="18074" y="158"/>
                    <a:pt x="75605" y="63"/>
                  </a:cubicBezTo>
                  <a:cubicBezTo>
                    <a:pt x="139041" y="-33"/>
                    <a:pt x="202573" y="-33"/>
                    <a:pt x="266009" y="158"/>
                  </a:cubicBezTo>
                  <a:cubicBezTo>
                    <a:pt x="275439" y="158"/>
                    <a:pt x="285345" y="348"/>
                    <a:pt x="294299" y="2920"/>
                  </a:cubicBezTo>
                  <a:cubicBezTo>
                    <a:pt x="310872" y="7683"/>
                    <a:pt x="321064" y="21018"/>
                    <a:pt x="317159" y="36924"/>
                  </a:cubicBezTo>
                  <a:cubicBezTo>
                    <a:pt x="314206" y="48831"/>
                    <a:pt x="303824" y="60832"/>
                    <a:pt x="293537" y="68262"/>
                  </a:cubicBezTo>
                  <a:cubicBezTo>
                    <a:pt x="286393" y="73405"/>
                    <a:pt x="273629" y="71405"/>
                    <a:pt x="263342" y="71500"/>
                  </a:cubicBezTo>
                  <a:cubicBezTo>
                    <a:pt x="200763" y="71691"/>
                    <a:pt x="138184" y="71595"/>
                    <a:pt x="73604" y="71595"/>
                  </a:cubicBezTo>
                  <a:cubicBezTo>
                    <a:pt x="73604" y="212756"/>
                    <a:pt x="73604" y="351916"/>
                    <a:pt x="73604" y="493362"/>
                  </a:cubicBezTo>
                  <a:cubicBezTo>
                    <a:pt x="212384" y="493362"/>
                    <a:pt x="351544" y="493362"/>
                    <a:pt x="493085" y="493362"/>
                  </a:cubicBezTo>
                  <a:cubicBezTo>
                    <a:pt x="493085" y="354202"/>
                    <a:pt x="493085" y="214470"/>
                    <a:pt x="493085" y="71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淘宝-想搞设计PPT(倒卖必究)-98"/>
            <p:cNvSpPr/>
            <p:nvPr/>
          </p:nvSpPr>
          <p:spPr>
            <a:xfrm>
              <a:off x="5028055" y="-3225586"/>
              <a:ext cx="357581" cy="357665"/>
            </a:xfrm>
            <a:custGeom>
              <a:avLst/>
              <a:gdLst>
                <a:gd name="connsiteX0" fmla="*/ 179998 w 357581"/>
                <a:gd name="connsiteY0" fmla="*/ 144 h 357665"/>
                <a:gd name="connsiteX1" fmla="*/ 294203 w 357581"/>
                <a:gd name="connsiteY1" fmla="*/ 240 h 357665"/>
                <a:gd name="connsiteX2" fmla="*/ 357259 w 357581"/>
                <a:gd name="connsiteY2" fmla="*/ 63962 h 357665"/>
                <a:gd name="connsiteX3" fmla="*/ 357259 w 357581"/>
                <a:gd name="connsiteY3" fmla="*/ 294848 h 357665"/>
                <a:gd name="connsiteX4" fmla="*/ 295441 w 357581"/>
                <a:gd name="connsiteY4" fmla="*/ 357237 h 357665"/>
                <a:gd name="connsiteX5" fmla="*/ 62174 w 357581"/>
                <a:gd name="connsiteY5" fmla="*/ 357237 h 357665"/>
                <a:gd name="connsiteX6" fmla="*/ 357 w 357581"/>
                <a:gd name="connsiteY6" fmla="*/ 294848 h 357665"/>
                <a:gd name="connsiteX7" fmla="*/ 357 w 357581"/>
                <a:gd name="connsiteY7" fmla="*/ 63962 h 357665"/>
                <a:gd name="connsiteX8" fmla="*/ 63413 w 357581"/>
                <a:gd name="connsiteY8" fmla="*/ 335 h 357665"/>
                <a:gd name="connsiteX9" fmla="*/ 179998 w 357581"/>
                <a:gd name="connsiteY9" fmla="*/ 144 h 357665"/>
                <a:gd name="connsiteX10" fmla="*/ 72652 w 357581"/>
                <a:gd name="connsiteY10" fmla="*/ 284180 h 357665"/>
                <a:gd name="connsiteX11" fmla="*/ 284011 w 357581"/>
                <a:gd name="connsiteY11" fmla="*/ 284180 h 357665"/>
                <a:gd name="connsiteX12" fmla="*/ 284011 w 357581"/>
                <a:gd name="connsiteY12" fmla="*/ 72915 h 357665"/>
                <a:gd name="connsiteX13" fmla="*/ 72652 w 357581"/>
                <a:gd name="connsiteY13" fmla="*/ 72915 h 357665"/>
                <a:gd name="connsiteX14" fmla="*/ 72652 w 357581"/>
                <a:gd name="connsiteY14" fmla="*/ 284180 h 35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581" h="357665">
                  <a:moveTo>
                    <a:pt x="179998" y="144"/>
                  </a:moveTo>
                  <a:cubicBezTo>
                    <a:pt x="218098" y="144"/>
                    <a:pt x="256198" y="-237"/>
                    <a:pt x="294203" y="240"/>
                  </a:cubicBezTo>
                  <a:cubicBezTo>
                    <a:pt x="335637" y="811"/>
                    <a:pt x="356973" y="22147"/>
                    <a:pt x="357259" y="63962"/>
                  </a:cubicBezTo>
                  <a:cubicBezTo>
                    <a:pt x="357640" y="140924"/>
                    <a:pt x="357735" y="217886"/>
                    <a:pt x="357259" y="294848"/>
                  </a:cubicBezTo>
                  <a:cubicBezTo>
                    <a:pt x="356973" y="335139"/>
                    <a:pt x="335447" y="356951"/>
                    <a:pt x="295441" y="357237"/>
                  </a:cubicBezTo>
                  <a:cubicBezTo>
                    <a:pt x="217718" y="357808"/>
                    <a:pt x="139993" y="357808"/>
                    <a:pt x="62174" y="357237"/>
                  </a:cubicBezTo>
                  <a:cubicBezTo>
                    <a:pt x="22169" y="356951"/>
                    <a:pt x="643" y="335043"/>
                    <a:pt x="357" y="294848"/>
                  </a:cubicBezTo>
                  <a:cubicBezTo>
                    <a:pt x="-119" y="217886"/>
                    <a:pt x="-119" y="140924"/>
                    <a:pt x="357" y="63962"/>
                  </a:cubicBezTo>
                  <a:cubicBezTo>
                    <a:pt x="548" y="22242"/>
                    <a:pt x="21979" y="811"/>
                    <a:pt x="63413" y="335"/>
                  </a:cubicBezTo>
                  <a:cubicBezTo>
                    <a:pt x="102275" y="-237"/>
                    <a:pt x="141136" y="144"/>
                    <a:pt x="179998" y="144"/>
                  </a:cubicBezTo>
                  <a:close/>
                  <a:moveTo>
                    <a:pt x="72652" y="284180"/>
                  </a:moveTo>
                  <a:cubicBezTo>
                    <a:pt x="144756" y="284180"/>
                    <a:pt x="214860" y="284180"/>
                    <a:pt x="284011" y="284180"/>
                  </a:cubicBezTo>
                  <a:cubicBezTo>
                    <a:pt x="284011" y="212361"/>
                    <a:pt x="284011" y="142353"/>
                    <a:pt x="284011" y="72915"/>
                  </a:cubicBezTo>
                  <a:cubicBezTo>
                    <a:pt x="212574" y="72915"/>
                    <a:pt x="143137" y="72915"/>
                    <a:pt x="72652" y="72915"/>
                  </a:cubicBezTo>
                  <a:cubicBezTo>
                    <a:pt x="72652" y="143781"/>
                    <a:pt x="72652" y="213219"/>
                    <a:pt x="72652" y="284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淘宝-想搞设计PPT(倒卖必究)-99"/>
            <p:cNvSpPr/>
            <p:nvPr/>
          </p:nvSpPr>
          <p:spPr>
            <a:xfrm>
              <a:off x="3232627" y="-1429741"/>
              <a:ext cx="357559" cy="357687"/>
            </a:xfrm>
            <a:custGeom>
              <a:avLst/>
              <a:gdLst>
                <a:gd name="connsiteX0" fmla="*/ 357415 w 357559"/>
                <a:gd name="connsiteY0" fmla="*/ 179403 h 357687"/>
                <a:gd name="connsiteX1" fmla="*/ 357319 w 357559"/>
                <a:gd name="connsiteY1" fmla="*/ 293703 h 357687"/>
                <a:gd name="connsiteX2" fmla="*/ 294264 w 357559"/>
                <a:gd name="connsiteY2" fmla="*/ 357330 h 357687"/>
                <a:gd name="connsiteX3" fmla="*/ 63378 w 357559"/>
                <a:gd name="connsiteY3" fmla="*/ 357330 h 357687"/>
                <a:gd name="connsiteX4" fmla="*/ 323 w 357559"/>
                <a:gd name="connsiteY4" fmla="*/ 293703 h 357687"/>
                <a:gd name="connsiteX5" fmla="*/ 323 w 357559"/>
                <a:gd name="connsiteY5" fmla="*/ 62817 h 357687"/>
                <a:gd name="connsiteX6" fmla="*/ 62140 w 357559"/>
                <a:gd name="connsiteY6" fmla="*/ 429 h 357687"/>
                <a:gd name="connsiteX7" fmla="*/ 295407 w 357559"/>
                <a:gd name="connsiteY7" fmla="*/ 429 h 357687"/>
                <a:gd name="connsiteX8" fmla="*/ 357224 w 357559"/>
                <a:gd name="connsiteY8" fmla="*/ 62817 h 357687"/>
                <a:gd name="connsiteX9" fmla="*/ 357415 w 357559"/>
                <a:gd name="connsiteY9" fmla="*/ 179403 h 357687"/>
                <a:gd name="connsiteX10" fmla="*/ 72046 w 357559"/>
                <a:gd name="connsiteY10" fmla="*/ 284559 h 357687"/>
                <a:gd name="connsiteX11" fmla="*/ 284263 w 357559"/>
                <a:gd name="connsiteY11" fmla="*/ 284559 h 357687"/>
                <a:gd name="connsiteX12" fmla="*/ 284263 w 357559"/>
                <a:gd name="connsiteY12" fmla="*/ 73485 h 357687"/>
                <a:gd name="connsiteX13" fmla="*/ 72046 w 357559"/>
                <a:gd name="connsiteY13" fmla="*/ 73485 h 357687"/>
                <a:gd name="connsiteX14" fmla="*/ 72046 w 357559"/>
                <a:gd name="connsiteY14" fmla="*/ 284559 h 35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559" h="357687">
                  <a:moveTo>
                    <a:pt x="357415" y="179403"/>
                  </a:moveTo>
                  <a:cubicBezTo>
                    <a:pt x="357415" y="217503"/>
                    <a:pt x="357796" y="255603"/>
                    <a:pt x="357319" y="293703"/>
                  </a:cubicBezTo>
                  <a:cubicBezTo>
                    <a:pt x="356843" y="335423"/>
                    <a:pt x="335698" y="357045"/>
                    <a:pt x="294264" y="357330"/>
                  </a:cubicBezTo>
                  <a:cubicBezTo>
                    <a:pt x="217302" y="357807"/>
                    <a:pt x="140340" y="357807"/>
                    <a:pt x="63378" y="357330"/>
                  </a:cubicBezTo>
                  <a:cubicBezTo>
                    <a:pt x="21944" y="357045"/>
                    <a:pt x="513" y="335423"/>
                    <a:pt x="323" y="293703"/>
                  </a:cubicBezTo>
                  <a:cubicBezTo>
                    <a:pt x="-59" y="216741"/>
                    <a:pt x="-154" y="139779"/>
                    <a:pt x="323" y="62817"/>
                  </a:cubicBezTo>
                  <a:cubicBezTo>
                    <a:pt x="608" y="22527"/>
                    <a:pt x="22135" y="714"/>
                    <a:pt x="62140" y="429"/>
                  </a:cubicBezTo>
                  <a:cubicBezTo>
                    <a:pt x="139864" y="-143"/>
                    <a:pt x="217588" y="-143"/>
                    <a:pt x="295407" y="429"/>
                  </a:cubicBezTo>
                  <a:cubicBezTo>
                    <a:pt x="335412" y="714"/>
                    <a:pt x="356653" y="22622"/>
                    <a:pt x="357224" y="62817"/>
                  </a:cubicBezTo>
                  <a:cubicBezTo>
                    <a:pt x="357796" y="101679"/>
                    <a:pt x="357415" y="140541"/>
                    <a:pt x="357415" y="179403"/>
                  </a:cubicBezTo>
                  <a:close/>
                  <a:moveTo>
                    <a:pt x="72046" y="284559"/>
                  </a:moveTo>
                  <a:cubicBezTo>
                    <a:pt x="144150" y="284559"/>
                    <a:pt x="214159" y="284559"/>
                    <a:pt x="284263" y="284559"/>
                  </a:cubicBezTo>
                  <a:cubicBezTo>
                    <a:pt x="284263" y="213027"/>
                    <a:pt x="284263" y="143018"/>
                    <a:pt x="284263" y="73485"/>
                  </a:cubicBezTo>
                  <a:cubicBezTo>
                    <a:pt x="212540" y="73485"/>
                    <a:pt x="142531" y="73485"/>
                    <a:pt x="72046" y="73485"/>
                  </a:cubicBezTo>
                  <a:cubicBezTo>
                    <a:pt x="72046" y="144351"/>
                    <a:pt x="72046" y="213217"/>
                    <a:pt x="72046" y="2845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750380" y="1836096"/>
            <a:ext cx="913594" cy="913526"/>
            <a:chOff x="1556435" y="-3261773"/>
            <a:chExt cx="2307428" cy="2307257"/>
          </a:xfrm>
          <a:solidFill>
            <a:srgbClr val="FFFFFF"/>
          </a:solidFill>
        </p:grpSpPr>
        <p:sp>
          <p:nvSpPr>
            <p:cNvPr id="101" name="淘宝-想搞设计PPT(倒卖必究)-101"/>
            <p:cNvSpPr/>
            <p:nvPr/>
          </p:nvSpPr>
          <p:spPr>
            <a:xfrm>
              <a:off x="1556435" y="-3261773"/>
              <a:ext cx="2307428" cy="2307257"/>
            </a:xfrm>
            <a:custGeom>
              <a:avLst/>
              <a:gdLst>
                <a:gd name="connsiteX0" fmla="*/ 44 w 2307428"/>
                <a:gd name="connsiteY0" fmla="*/ 2009149 h 2307257"/>
                <a:gd name="connsiteX1" fmla="*/ 71862 w 2307428"/>
                <a:gd name="connsiteY1" fmla="*/ 2009054 h 2307257"/>
                <a:gd name="connsiteX2" fmla="*/ 148824 w 2307428"/>
                <a:gd name="connsiteY2" fmla="*/ 1935426 h 2307257"/>
                <a:gd name="connsiteX3" fmla="*/ 71005 w 2307428"/>
                <a:gd name="connsiteY3" fmla="*/ 1860369 h 2307257"/>
                <a:gd name="connsiteX4" fmla="*/ 1949 w 2307428"/>
                <a:gd name="connsiteY4" fmla="*/ 1860274 h 2307257"/>
                <a:gd name="connsiteX5" fmla="*/ 234 w 2307428"/>
                <a:gd name="connsiteY5" fmla="*/ 1841985 h 2307257"/>
                <a:gd name="connsiteX6" fmla="*/ 234 w 2307428"/>
                <a:gd name="connsiteY6" fmla="*/ 1676917 h 2307257"/>
                <a:gd name="connsiteX7" fmla="*/ 115201 w 2307428"/>
                <a:gd name="connsiteY7" fmla="*/ 1562712 h 2307257"/>
                <a:gd name="connsiteX8" fmla="*/ 181400 w 2307428"/>
                <a:gd name="connsiteY8" fmla="*/ 1562712 h 2307257"/>
                <a:gd name="connsiteX9" fmla="*/ 202260 w 2307428"/>
                <a:gd name="connsiteY9" fmla="*/ 1496323 h 2307257"/>
                <a:gd name="connsiteX10" fmla="*/ 199783 w 2307428"/>
                <a:gd name="connsiteY10" fmla="*/ 1467558 h 2307257"/>
                <a:gd name="connsiteX11" fmla="*/ 227977 w 2307428"/>
                <a:gd name="connsiteY11" fmla="*/ 763470 h 2307257"/>
                <a:gd name="connsiteX12" fmla="*/ 270744 w 2307428"/>
                <a:gd name="connsiteY12" fmla="*/ 670791 h 2307257"/>
                <a:gd name="connsiteX13" fmla="*/ 1854 w 2307428"/>
                <a:gd name="connsiteY13" fmla="*/ 670791 h 2307257"/>
                <a:gd name="connsiteX14" fmla="*/ 1854 w 2307428"/>
                <a:gd name="connsiteY14" fmla="*/ 298935 h 2307257"/>
                <a:gd name="connsiteX15" fmla="*/ 222167 w 2307428"/>
                <a:gd name="connsiteY15" fmla="*/ 298935 h 2307257"/>
                <a:gd name="connsiteX16" fmla="*/ 222167 w 2307428"/>
                <a:gd name="connsiteY16" fmla="*/ 593639 h 2307257"/>
                <a:gd name="connsiteX17" fmla="*/ 296938 w 2307428"/>
                <a:gd name="connsiteY17" fmla="*/ 593639 h 2307257"/>
                <a:gd name="connsiteX18" fmla="*/ 296938 w 2307428"/>
                <a:gd name="connsiteY18" fmla="*/ 150536 h 2307257"/>
                <a:gd name="connsiteX19" fmla="*/ 520585 w 2307428"/>
                <a:gd name="connsiteY19" fmla="*/ 150536 h 2307257"/>
                <a:gd name="connsiteX20" fmla="*/ 520585 w 2307428"/>
                <a:gd name="connsiteY20" fmla="*/ 594020 h 2307257"/>
                <a:gd name="connsiteX21" fmla="*/ 594595 w 2307428"/>
                <a:gd name="connsiteY21" fmla="*/ 594020 h 2307257"/>
                <a:gd name="connsiteX22" fmla="*/ 594595 w 2307428"/>
                <a:gd name="connsiteY22" fmla="*/ 1374 h 2307257"/>
                <a:gd name="connsiteX23" fmla="*/ 818622 w 2307428"/>
                <a:gd name="connsiteY23" fmla="*/ 1374 h 2307257"/>
                <a:gd name="connsiteX24" fmla="*/ 818622 w 2307428"/>
                <a:gd name="connsiteY24" fmla="*/ 205305 h 2307257"/>
                <a:gd name="connsiteX25" fmla="*/ 1607674 w 2307428"/>
                <a:gd name="connsiteY25" fmla="*/ 256644 h 2307257"/>
                <a:gd name="connsiteX26" fmla="*/ 1614150 w 2307428"/>
                <a:gd name="connsiteY26" fmla="*/ 239499 h 2307257"/>
                <a:gd name="connsiteX27" fmla="*/ 1996008 w 2307428"/>
                <a:gd name="connsiteY27" fmla="*/ 5470 h 2307257"/>
                <a:gd name="connsiteX28" fmla="*/ 2268994 w 2307428"/>
                <a:gd name="connsiteY28" fmla="*/ 358086 h 2307257"/>
                <a:gd name="connsiteX29" fmla="*/ 2127167 w 2307428"/>
                <a:gd name="connsiteY29" fmla="*/ 608022 h 2307257"/>
                <a:gd name="connsiteX30" fmla="*/ 2083257 w 2307428"/>
                <a:gd name="connsiteY30" fmla="*/ 694032 h 2307257"/>
                <a:gd name="connsiteX31" fmla="*/ 2106117 w 2307428"/>
                <a:gd name="connsiteY31" fmla="*/ 836812 h 2307257"/>
                <a:gd name="connsiteX32" fmla="*/ 2154885 w 2307428"/>
                <a:gd name="connsiteY32" fmla="*/ 1077318 h 2307257"/>
                <a:gd name="connsiteX33" fmla="*/ 2158314 w 2307428"/>
                <a:gd name="connsiteY33" fmla="*/ 1118847 h 2307257"/>
                <a:gd name="connsiteX34" fmla="*/ 2194128 w 2307428"/>
                <a:gd name="connsiteY34" fmla="*/ 1131516 h 2307257"/>
                <a:gd name="connsiteX35" fmla="*/ 2306713 w 2307428"/>
                <a:gd name="connsiteY35" fmla="*/ 1301537 h 2307257"/>
                <a:gd name="connsiteX36" fmla="*/ 2306904 w 2307428"/>
                <a:gd name="connsiteY36" fmla="*/ 2041058 h 2307257"/>
                <a:gd name="connsiteX37" fmla="*/ 2299760 w 2307428"/>
                <a:gd name="connsiteY37" fmla="*/ 2069633 h 2307257"/>
                <a:gd name="connsiteX38" fmla="*/ 2212987 w 2307428"/>
                <a:gd name="connsiteY38" fmla="*/ 2244322 h 2307257"/>
                <a:gd name="connsiteX39" fmla="*/ 2120309 w 2307428"/>
                <a:gd name="connsiteY39" fmla="*/ 2306520 h 2307257"/>
                <a:gd name="connsiteX40" fmla="*/ 2029726 w 2307428"/>
                <a:gd name="connsiteY40" fmla="*/ 2244702 h 2307257"/>
                <a:gd name="connsiteX41" fmla="*/ 1943049 w 2307428"/>
                <a:gd name="connsiteY41" fmla="*/ 2070014 h 2307257"/>
                <a:gd name="connsiteX42" fmla="*/ 1935524 w 2307428"/>
                <a:gd name="connsiteY42" fmla="*/ 2036867 h 2307257"/>
                <a:gd name="connsiteX43" fmla="*/ 1935143 w 2307428"/>
                <a:gd name="connsiteY43" fmla="*/ 1813601 h 2307257"/>
                <a:gd name="connsiteX44" fmla="*/ 1935143 w 2307428"/>
                <a:gd name="connsiteY44" fmla="*/ 1785978 h 2307257"/>
                <a:gd name="connsiteX45" fmla="*/ 1290586 w 2307428"/>
                <a:gd name="connsiteY45" fmla="*/ 2148691 h 2307257"/>
                <a:gd name="connsiteX46" fmla="*/ 730897 w 2307428"/>
                <a:gd name="connsiteY46" fmla="*/ 2063632 h 2307257"/>
                <a:gd name="connsiteX47" fmla="*/ 761377 w 2307428"/>
                <a:gd name="connsiteY47" fmla="*/ 1997529 h 2307257"/>
                <a:gd name="connsiteX48" fmla="*/ 1115231 w 2307428"/>
                <a:gd name="connsiteY48" fmla="*/ 2082111 h 2307257"/>
                <a:gd name="connsiteX49" fmla="*/ 1115231 w 2307428"/>
                <a:gd name="connsiteY49" fmla="*/ 1638341 h 2307257"/>
                <a:gd name="connsiteX50" fmla="*/ 1016933 w 2307428"/>
                <a:gd name="connsiteY50" fmla="*/ 1638341 h 2307257"/>
                <a:gd name="connsiteX51" fmla="*/ 996930 w 2307428"/>
                <a:gd name="connsiteY51" fmla="*/ 1583572 h 2307257"/>
                <a:gd name="connsiteX52" fmla="*/ 961878 w 2307428"/>
                <a:gd name="connsiteY52" fmla="*/ 1567761 h 2307257"/>
                <a:gd name="connsiteX53" fmla="*/ 909586 w 2307428"/>
                <a:gd name="connsiteY53" fmla="*/ 1588335 h 2307257"/>
                <a:gd name="connsiteX54" fmla="*/ 865390 w 2307428"/>
                <a:gd name="connsiteY54" fmla="*/ 1549187 h 2307257"/>
                <a:gd name="connsiteX55" fmla="*/ 726992 w 2307428"/>
                <a:gd name="connsiteY55" fmla="*/ 1411360 h 2307257"/>
                <a:gd name="connsiteX56" fmla="*/ 721753 w 2307428"/>
                <a:gd name="connsiteY56" fmla="*/ 1381356 h 2307257"/>
                <a:gd name="connsiteX57" fmla="*/ 740041 w 2307428"/>
                <a:gd name="connsiteY57" fmla="*/ 1343828 h 2307257"/>
                <a:gd name="connsiteX58" fmla="*/ 726420 w 2307428"/>
                <a:gd name="connsiteY58" fmla="*/ 1311443 h 2307257"/>
                <a:gd name="connsiteX59" fmla="*/ 724230 w 2307428"/>
                <a:gd name="connsiteY59" fmla="*/ 1310776 h 2307257"/>
                <a:gd name="connsiteX60" fmla="*/ 672985 w 2307428"/>
                <a:gd name="connsiteY60" fmla="*/ 1288011 h 2307257"/>
                <a:gd name="connsiteX61" fmla="*/ 670032 w 2307428"/>
                <a:gd name="connsiteY61" fmla="*/ 1231338 h 2307257"/>
                <a:gd name="connsiteX62" fmla="*/ 670032 w 2307428"/>
                <a:gd name="connsiteY62" fmla="*/ 1192571 h 2307257"/>
                <a:gd name="connsiteX63" fmla="*/ 226072 w 2307428"/>
                <a:gd name="connsiteY63" fmla="*/ 1192571 h 2307257"/>
                <a:gd name="connsiteX64" fmla="*/ 266744 w 2307428"/>
                <a:gd name="connsiteY64" fmla="*/ 1430696 h 2307257"/>
                <a:gd name="connsiteX65" fmla="*/ 411714 w 2307428"/>
                <a:gd name="connsiteY65" fmla="*/ 1435554 h 2307257"/>
                <a:gd name="connsiteX66" fmla="*/ 484866 w 2307428"/>
                <a:gd name="connsiteY66" fmla="*/ 1562903 h 2307257"/>
                <a:gd name="connsiteX67" fmla="*/ 554494 w 2307428"/>
                <a:gd name="connsiteY67" fmla="*/ 1562903 h 2307257"/>
                <a:gd name="connsiteX68" fmla="*/ 669937 w 2307428"/>
                <a:gd name="connsiteY68" fmla="*/ 1679013 h 2307257"/>
                <a:gd name="connsiteX69" fmla="*/ 669747 w 2307428"/>
                <a:gd name="connsiteY69" fmla="*/ 1853415 h 2307257"/>
                <a:gd name="connsiteX70" fmla="*/ 667556 w 2307428"/>
                <a:gd name="connsiteY70" fmla="*/ 1860559 h 2307257"/>
                <a:gd name="connsiteX71" fmla="*/ 601929 w 2307428"/>
                <a:gd name="connsiteY71" fmla="*/ 1860559 h 2307257"/>
                <a:gd name="connsiteX72" fmla="*/ 521347 w 2307428"/>
                <a:gd name="connsiteY72" fmla="*/ 1935140 h 2307257"/>
                <a:gd name="connsiteX73" fmla="*/ 602405 w 2307428"/>
                <a:gd name="connsiteY73" fmla="*/ 2009340 h 2307257"/>
                <a:gd name="connsiteX74" fmla="*/ 668318 w 2307428"/>
                <a:gd name="connsiteY74" fmla="*/ 2009340 h 2307257"/>
                <a:gd name="connsiteX75" fmla="*/ 670032 w 2307428"/>
                <a:gd name="connsiteY75" fmla="*/ 2021532 h 2307257"/>
                <a:gd name="connsiteX76" fmla="*/ 669937 w 2307428"/>
                <a:gd name="connsiteY76" fmla="*/ 2195934 h 2307257"/>
                <a:gd name="connsiteX77" fmla="*/ 561067 w 2307428"/>
                <a:gd name="connsiteY77" fmla="*/ 2306615 h 2307257"/>
                <a:gd name="connsiteX78" fmla="*/ 109962 w 2307428"/>
                <a:gd name="connsiteY78" fmla="*/ 2306615 h 2307257"/>
                <a:gd name="connsiteX79" fmla="*/ 711 w 2307428"/>
                <a:gd name="connsiteY79" fmla="*/ 2203364 h 2307257"/>
                <a:gd name="connsiteX80" fmla="*/ 425 w 2307428"/>
                <a:gd name="connsiteY80" fmla="*/ 2184790 h 2307257"/>
                <a:gd name="connsiteX81" fmla="*/ 44 w 2307428"/>
                <a:gd name="connsiteY81" fmla="*/ 2009149 h 2307257"/>
                <a:gd name="connsiteX82" fmla="*/ 1192383 w 2307428"/>
                <a:gd name="connsiteY82" fmla="*/ 224926 h 2307257"/>
                <a:gd name="connsiteX83" fmla="*/ 1192383 w 2307428"/>
                <a:gd name="connsiteY83" fmla="*/ 669934 h 2307257"/>
                <a:gd name="connsiteX84" fmla="*/ 1291253 w 2307428"/>
                <a:gd name="connsiteY84" fmla="*/ 669934 h 2307257"/>
                <a:gd name="connsiteX85" fmla="*/ 1309827 w 2307428"/>
                <a:gd name="connsiteY85" fmla="*/ 721369 h 2307257"/>
                <a:gd name="connsiteX86" fmla="*/ 1347736 w 2307428"/>
                <a:gd name="connsiteY86" fmla="*/ 737847 h 2307257"/>
                <a:gd name="connsiteX87" fmla="*/ 1378978 w 2307428"/>
                <a:gd name="connsiteY87" fmla="*/ 722607 h 2307257"/>
                <a:gd name="connsiteX88" fmla="*/ 1412887 w 2307428"/>
                <a:gd name="connsiteY88" fmla="*/ 727846 h 2307257"/>
                <a:gd name="connsiteX89" fmla="*/ 1547285 w 2307428"/>
                <a:gd name="connsiteY89" fmla="*/ 862911 h 2307257"/>
                <a:gd name="connsiteX90" fmla="*/ 1587195 w 2307428"/>
                <a:gd name="connsiteY90" fmla="*/ 906440 h 2307257"/>
                <a:gd name="connsiteX91" fmla="*/ 1567097 w 2307428"/>
                <a:gd name="connsiteY91" fmla="*/ 963018 h 2307257"/>
                <a:gd name="connsiteX92" fmla="*/ 1580813 w 2307428"/>
                <a:gd name="connsiteY92" fmla="*/ 995403 h 2307257"/>
                <a:gd name="connsiteX93" fmla="*/ 1622437 w 2307428"/>
                <a:gd name="connsiteY93" fmla="*/ 1009786 h 2307257"/>
                <a:gd name="connsiteX94" fmla="*/ 1637487 w 2307428"/>
                <a:gd name="connsiteY94" fmla="*/ 1031313 h 2307257"/>
                <a:gd name="connsiteX95" fmla="*/ 1637201 w 2307428"/>
                <a:gd name="connsiteY95" fmla="*/ 1114371 h 2307257"/>
                <a:gd name="connsiteX96" fmla="*/ 2082876 w 2307428"/>
                <a:gd name="connsiteY96" fmla="*/ 1114371 h 2307257"/>
                <a:gd name="connsiteX97" fmla="*/ 2040966 w 2307428"/>
                <a:gd name="connsiteY97" fmla="*/ 876150 h 2307257"/>
                <a:gd name="connsiteX98" fmla="*/ 1971529 w 2307428"/>
                <a:gd name="connsiteY98" fmla="*/ 892343 h 2307257"/>
                <a:gd name="connsiteX99" fmla="*/ 1897233 w 2307428"/>
                <a:gd name="connsiteY99" fmla="*/ 892819 h 2307257"/>
                <a:gd name="connsiteX100" fmla="*/ 1786172 w 2307428"/>
                <a:gd name="connsiteY100" fmla="*/ 781853 h 2307257"/>
                <a:gd name="connsiteX101" fmla="*/ 1786267 w 2307428"/>
                <a:gd name="connsiteY101" fmla="*/ 688889 h 2307257"/>
                <a:gd name="connsiteX102" fmla="*/ 1744262 w 2307428"/>
                <a:gd name="connsiteY102" fmla="*/ 609069 h 2307257"/>
                <a:gd name="connsiteX103" fmla="*/ 1601196 w 2307428"/>
                <a:gd name="connsiteY103" fmla="*/ 357800 h 2307257"/>
                <a:gd name="connsiteX104" fmla="*/ 1579956 w 2307428"/>
                <a:gd name="connsiteY104" fmla="*/ 326844 h 2307257"/>
                <a:gd name="connsiteX105" fmla="*/ 1400695 w 2307428"/>
                <a:gd name="connsiteY105" fmla="*/ 257597 h 2307257"/>
                <a:gd name="connsiteX106" fmla="*/ 1192383 w 2307428"/>
                <a:gd name="connsiteY106" fmla="*/ 224926 h 2307257"/>
                <a:gd name="connsiteX107" fmla="*/ 1191812 w 2307428"/>
                <a:gd name="connsiteY107" fmla="*/ 2083635 h 2307257"/>
                <a:gd name="connsiteX108" fmla="*/ 1927237 w 2307428"/>
                <a:gd name="connsiteY108" fmla="*/ 1668630 h 2307257"/>
                <a:gd name="connsiteX109" fmla="*/ 1934571 w 2307428"/>
                <a:gd name="connsiteY109" fmla="*/ 1640532 h 2307257"/>
                <a:gd name="connsiteX110" fmla="*/ 1934953 w 2307428"/>
                <a:gd name="connsiteY110" fmla="*/ 1384785 h 2307257"/>
                <a:gd name="connsiteX111" fmla="*/ 1972195 w 2307428"/>
                <a:gd name="connsiteY111" fmla="*/ 1191999 h 2307257"/>
                <a:gd name="connsiteX112" fmla="*/ 1637296 w 2307428"/>
                <a:gd name="connsiteY112" fmla="*/ 1191999 h 2307257"/>
                <a:gd name="connsiteX113" fmla="*/ 1637296 w 2307428"/>
                <a:gd name="connsiteY113" fmla="*/ 1291059 h 2307257"/>
                <a:gd name="connsiteX114" fmla="*/ 1579575 w 2307428"/>
                <a:gd name="connsiteY114" fmla="*/ 1311729 h 2307257"/>
                <a:gd name="connsiteX115" fmla="*/ 1566907 w 2307428"/>
                <a:gd name="connsiteY115" fmla="*/ 1342685 h 2307257"/>
                <a:gd name="connsiteX116" fmla="*/ 1584147 w 2307428"/>
                <a:gd name="connsiteY116" fmla="*/ 1378118 h 2307257"/>
                <a:gd name="connsiteX117" fmla="*/ 1577765 w 2307428"/>
                <a:gd name="connsiteY117" fmla="*/ 1413741 h 2307257"/>
                <a:gd name="connsiteX118" fmla="*/ 1439367 w 2307428"/>
                <a:gd name="connsiteY118" fmla="*/ 1551568 h 2307257"/>
                <a:gd name="connsiteX119" fmla="*/ 1346308 w 2307428"/>
                <a:gd name="connsiteY119" fmla="*/ 1568046 h 2307257"/>
                <a:gd name="connsiteX120" fmla="*/ 1342021 w 2307428"/>
                <a:gd name="connsiteY120" fmla="*/ 1566237 h 2307257"/>
                <a:gd name="connsiteX121" fmla="*/ 1312303 w 2307428"/>
                <a:gd name="connsiteY121" fmla="*/ 1577952 h 2307257"/>
                <a:gd name="connsiteX122" fmla="*/ 1297825 w 2307428"/>
                <a:gd name="connsiteY122" fmla="*/ 1619577 h 2307257"/>
                <a:gd name="connsiteX123" fmla="*/ 1273537 w 2307428"/>
                <a:gd name="connsiteY123" fmla="*/ 1637293 h 2307257"/>
                <a:gd name="connsiteX124" fmla="*/ 1191812 w 2307428"/>
                <a:gd name="connsiteY124" fmla="*/ 1636912 h 2307257"/>
                <a:gd name="connsiteX125" fmla="*/ 1191812 w 2307428"/>
                <a:gd name="connsiteY125" fmla="*/ 2083635 h 2307257"/>
                <a:gd name="connsiteX126" fmla="*/ 818622 w 2307428"/>
                <a:gd name="connsiteY126" fmla="*/ 669648 h 2307257"/>
                <a:gd name="connsiteX127" fmla="*/ 791476 w 2307428"/>
                <a:gd name="connsiteY127" fmla="*/ 669648 h 2307257"/>
                <a:gd name="connsiteX128" fmla="*/ 382282 w 2307428"/>
                <a:gd name="connsiteY128" fmla="*/ 669267 h 2307257"/>
                <a:gd name="connsiteX129" fmla="*/ 347706 w 2307428"/>
                <a:gd name="connsiteY129" fmla="*/ 688698 h 2307257"/>
                <a:gd name="connsiteX130" fmla="*/ 247694 w 2307428"/>
                <a:gd name="connsiteY130" fmla="*/ 945111 h 2307257"/>
                <a:gd name="connsiteX131" fmla="*/ 221024 w 2307428"/>
                <a:gd name="connsiteY131" fmla="*/ 1114942 h 2307257"/>
                <a:gd name="connsiteX132" fmla="*/ 669461 w 2307428"/>
                <a:gd name="connsiteY132" fmla="*/ 1114942 h 2307257"/>
                <a:gd name="connsiteX133" fmla="*/ 669461 w 2307428"/>
                <a:gd name="connsiteY133" fmla="*/ 1016073 h 2307257"/>
                <a:gd name="connsiteX134" fmla="*/ 724897 w 2307428"/>
                <a:gd name="connsiteY134" fmla="*/ 995975 h 2307257"/>
                <a:gd name="connsiteX135" fmla="*/ 739374 w 2307428"/>
                <a:gd name="connsiteY135" fmla="*/ 962256 h 2307257"/>
                <a:gd name="connsiteX136" fmla="*/ 721944 w 2307428"/>
                <a:gd name="connsiteY136" fmla="*/ 926823 h 2307257"/>
                <a:gd name="connsiteX137" fmla="*/ 727278 w 2307428"/>
                <a:gd name="connsiteY137" fmla="*/ 894915 h 2307257"/>
                <a:gd name="connsiteX138" fmla="*/ 864057 w 2307428"/>
                <a:gd name="connsiteY138" fmla="*/ 758802 h 2307257"/>
                <a:gd name="connsiteX139" fmla="*/ 910158 w 2307428"/>
                <a:gd name="connsiteY139" fmla="*/ 718416 h 2307257"/>
                <a:gd name="connsiteX140" fmla="*/ 962355 w 2307428"/>
                <a:gd name="connsiteY140" fmla="*/ 739371 h 2307257"/>
                <a:gd name="connsiteX141" fmla="*/ 964545 w 2307428"/>
                <a:gd name="connsiteY141" fmla="*/ 740133 h 2307257"/>
                <a:gd name="connsiteX142" fmla="*/ 995216 w 2307428"/>
                <a:gd name="connsiteY142" fmla="*/ 726894 h 2307257"/>
                <a:gd name="connsiteX143" fmla="*/ 1008265 w 2307428"/>
                <a:gd name="connsiteY143" fmla="*/ 689651 h 2307257"/>
                <a:gd name="connsiteX144" fmla="*/ 1037697 w 2307428"/>
                <a:gd name="connsiteY144" fmla="*/ 669267 h 2307257"/>
                <a:gd name="connsiteX145" fmla="*/ 1114755 w 2307428"/>
                <a:gd name="connsiteY145" fmla="*/ 669648 h 2307257"/>
                <a:gd name="connsiteX146" fmla="*/ 1114755 w 2307428"/>
                <a:gd name="connsiteY146" fmla="*/ 224355 h 2307257"/>
                <a:gd name="connsiteX147" fmla="*/ 830243 w 2307428"/>
                <a:gd name="connsiteY147" fmla="*/ 282171 h 2307257"/>
                <a:gd name="connsiteX148" fmla="*/ 819194 w 2307428"/>
                <a:gd name="connsiteY148" fmla="*/ 305317 h 2307257"/>
                <a:gd name="connsiteX149" fmla="*/ 818718 w 2307428"/>
                <a:gd name="connsiteY149" fmla="*/ 623833 h 2307257"/>
                <a:gd name="connsiteX150" fmla="*/ 818622 w 2307428"/>
                <a:gd name="connsiteY150" fmla="*/ 669648 h 2307257"/>
                <a:gd name="connsiteX151" fmla="*/ 74625 w 2307428"/>
                <a:gd name="connsiteY151" fmla="*/ 1783502 h 2307257"/>
                <a:gd name="connsiteX152" fmla="*/ 223215 w 2307428"/>
                <a:gd name="connsiteY152" fmla="*/ 1934568 h 2307257"/>
                <a:gd name="connsiteX153" fmla="*/ 74434 w 2307428"/>
                <a:gd name="connsiteY153" fmla="*/ 2085730 h 2307257"/>
                <a:gd name="connsiteX154" fmla="*/ 74529 w 2307428"/>
                <a:gd name="connsiteY154" fmla="*/ 2189553 h 2307257"/>
                <a:gd name="connsiteX155" fmla="*/ 117773 w 2307428"/>
                <a:gd name="connsiteY155" fmla="*/ 2232225 h 2307257"/>
                <a:gd name="connsiteX156" fmla="*/ 217785 w 2307428"/>
                <a:gd name="connsiteY156" fmla="*/ 2232320 h 2307257"/>
                <a:gd name="connsiteX157" fmla="*/ 550303 w 2307428"/>
                <a:gd name="connsiteY157" fmla="*/ 2232225 h 2307257"/>
                <a:gd name="connsiteX158" fmla="*/ 594690 w 2307428"/>
                <a:gd name="connsiteY158" fmla="*/ 2198221 h 2307257"/>
                <a:gd name="connsiteX159" fmla="*/ 595071 w 2307428"/>
                <a:gd name="connsiteY159" fmla="*/ 2085063 h 2307257"/>
                <a:gd name="connsiteX160" fmla="*/ 446671 w 2307428"/>
                <a:gd name="connsiteY160" fmla="*/ 1940855 h 2307257"/>
                <a:gd name="connsiteX161" fmla="*/ 478008 w 2307428"/>
                <a:gd name="connsiteY161" fmla="*/ 1843414 h 2307257"/>
                <a:gd name="connsiteX162" fmla="*/ 595166 w 2307428"/>
                <a:gd name="connsiteY162" fmla="*/ 1784645 h 2307257"/>
                <a:gd name="connsiteX163" fmla="*/ 594880 w 2307428"/>
                <a:gd name="connsiteY163" fmla="*/ 1674250 h 2307257"/>
                <a:gd name="connsiteX164" fmla="*/ 558019 w 2307428"/>
                <a:gd name="connsiteY164" fmla="*/ 1637198 h 2307257"/>
                <a:gd name="connsiteX165" fmla="*/ 520776 w 2307428"/>
                <a:gd name="connsiteY165" fmla="*/ 1637007 h 2307257"/>
                <a:gd name="connsiteX166" fmla="*/ 409143 w 2307428"/>
                <a:gd name="connsiteY166" fmla="*/ 1637007 h 2307257"/>
                <a:gd name="connsiteX167" fmla="*/ 409143 w 2307428"/>
                <a:gd name="connsiteY167" fmla="*/ 1568808 h 2307257"/>
                <a:gd name="connsiteX168" fmla="*/ 334467 w 2307428"/>
                <a:gd name="connsiteY168" fmla="*/ 1488227 h 2307257"/>
                <a:gd name="connsiteX169" fmla="*/ 260362 w 2307428"/>
                <a:gd name="connsiteY169" fmla="*/ 1569380 h 2307257"/>
                <a:gd name="connsiteX170" fmla="*/ 260362 w 2307428"/>
                <a:gd name="connsiteY170" fmla="*/ 1637007 h 2307257"/>
                <a:gd name="connsiteX171" fmla="*/ 115582 w 2307428"/>
                <a:gd name="connsiteY171" fmla="*/ 1637103 h 2307257"/>
                <a:gd name="connsiteX172" fmla="*/ 74815 w 2307428"/>
                <a:gd name="connsiteY172" fmla="*/ 1672536 h 2307257"/>
                <a:gd name="connsiteX173" fmla="*/ 74625 w 2307428"/>
                <a:gd name="connsiteY173" fmla="*/ 1783502 h 2307257"/>
                <a:gd name="connsiteX174" fmla="*/ 802144 w 2307428"/>
                <a:gd name="connsiteY174" fmla="*/ 925585 h 2307257"/>
                <a:gd name="connsiteX175" fmla="*/ 809955 w 2307428"/>
                <a:gd name="connsiteY175" fmla="*/ 1016454 h 2307257"/>
                <a:gd name="connsiteX176" fmla="*/ 759568 w 2307428"/>
                <a:gd name="connsiteY176" fmla="*/ 1063602 h 2307257"/>
                <a:gd name="connsiteX177" fmla="*/ 744899 w 2307428"/>
                <a:gd name="connsiteY177" fmla="*/ 1081795 h 2307257"/>
                <a:gd name="connsiteX178" fmla="*/ 744708 w 2307428"/>
                <a:gd name="connsiteY178" fmla="*/ 1225908 h 2307257"/>
                <a:gd name="connsiteX179" fmla="*/ 755757 w 2307428"/>
                <a:gd name="connsiteY179" fmla="*/ 1242006 h 2307257"/>
                <a:gd name="connsiteX180" fmla="*/ 813289 w 2307428"/>
                <a:gd name="connsiteY180" fmla="*/ 1299918 h 2307257"/>
                <a:gd name="connsiteX181" fmla="*/ 811669 w 2307428"/>
                <a:gd name="connsiteY181" fmla="*/ 1366021 h 2307257"/>
                <a:gd name="connsiteX182" fmla="*/ 816241 w 2307428"/>
                <a:gd name="connsiteY182" fmla="*/ 1395549 h 2307257"/>
                <a:gd name="connsiteX183" fmla="*/ 895394 w 2307428"/>
                <a:gd name="connsiteY183" fmla="*/ 1474130 h 2307257"/>
                <a:gd name="connsiteX184" fmla="*/ 959783 w 2307428"/>
                <a:gd name="connsiteY184" fmla="*/ 1485846 h 2307257"/>
                <a:gd name="connsiteX185" fmla="*/ 1017409 w 2307428"/>
                <a:gd name="connsiteY185" fmla="*/ 1499276 h 2307257"/>
                <a:gd name="connsiteX186" fmla="*/ 1061796 w 2307428"/>
                <a:gd name="connsiteY186" fmla="*/ 1544996 h 2307257"/>
                <a:gd name="connsiteX187" fmla="*/ 1088180 w 2307428"/>
                <a:gd name="connsiteY187" fmla="*/ 1563189 h 2307257"/>
                <a:gd name="connsiteX188" fmla="*/ 1218292 w 2307428"/>
                <a:gd name="connsiteY188" fmla="*/ 1563284 h 2307257"/>
                <a:gd name="connsiteX189" fmla="*/ 1245724 w 2307428"/>
                <a:gd name="connsiteY189" fmla="*/ 1543186 h 2307257"/>
                <a:gd name="connsiteX190" fmla="*/ 1286395 w 2307428"/>
                <a:gd name="connsiteY190" fmla="*/ 1499181 h 2307257"/>
                <a:gd name="connsiteX191" fmla="*/ 1381550 w 2307428"/>
                <a:gd name="connsiteY191" fmla="*/ 1504610 h 2307257"/>
                <a:gd name="connsiteX192" fmla="*/ 1494802 w 2307428"/>
                <a:gd name="connsiteY192" fmla="*/ 1390310 h 2307257"/>
                <a:gd name="connsiteX193" fmla="*/ 1497755 w 2307428"/>
                <a:gd name="connsiteY193" fmla="*/ 1372974 h 2307257"/>
                <a:gd name="connsiteX194" fmla="*/ 1497755 w 2307428"/>
                <a:gd name="connsiteY194" fmla="*/ 1289535 h 2307257"/>
                <a:gd name="connsiteX195" fmla="*/ 1546523 w 2307428"/>
                <a:gd name="connsiteY195" fmla="*/ 1244482 h 2307257"/>
                <a:gd name="connsiteX196" fmla="*/ 1563096 w 2307428"/>
                <a:gd name="connsiteY196" fmla="*/ 1221622 h 2307257"/>
                <a:gd name="connsiteX197" fmla="*/ 1563192 w 2307428"/>
                <a:gd name="connsiteY197" fmla="*/ 1084557 h 2307257"/>
                <a:gd name="connsiteX198" fmla="*/ 1546047 w 2307428"/>
                <a:gd name="connsiteY198" fmla="*/ 1061793 h 2307257"/>
                <a:gd name="connsiteX199" fmla="*/ 1512614 w 2307428"/>
                <a:gd name="connsiteY199" fmla="*/ 1047886 h 2307257"/>
                <a:gd name="connsiteX200" fmla="*/ 1482991 w 2307428"/>
                <a:gd name="connsiteY200" fmla="*/ 977782 h 2307257"/>
                <a:gd name="connsiteX201" fmla="*/ 1496136 w 2307428"/>
                <a:gd name="connsiteY201" fmla="*/ 940063 h 2307257"/>
                <a:gd name="connsiteX202" fmla="*/ 1493183 w 2307428"/>
                <a:gd name="connsiteY202" fmla="*/ 913869 h 2307257"/>
                <a:gd name="connsiteX203" fmla="*/ 1392313 w 2307428"/>
                <a:gd name="connsiteY203" fmla="*/ 814238 h 2307257"/>
                <a:gd name="connsiteX204" fmla="*/ 1371549 w 2307428"/>
                <a:gd name="connsiteY204" fmla="*/ 809856 h 2307257"/>
                <a:gd name="connsiteX205" fmla="*/ 1292301 w 2307428"/>
                <a:gd name="connsiteY205" fmla="*/ 810047 h 2307257"/>
                <a:gd name="connsiteX206" fmla="*/ 1243057 w 2307428"/>
                <a:gd name="connsiteY206" fmla="*/ 758898 h 2307257"/>
                <a:gd name="connsiteX207" fmla="*/ 1224578 w 2307428"/>
                <a:gd name="connsiteY207" fmla="*/ 744801 h 2307257"/>
                <a:gd name="connsiteX208" fmla="*/ 1082846 w 2307428"/>
                <a:gd name="connsiteY208" fmla="*/ 744705 h 2307257"/>
                <a:gd name="connsiteX209" fmla="*/ 1064844 w 2307428"/>
                <a:gd name="connsiteY209" fmla="*/ 756326 h 2307257"/>
                <a:gd name="connsiteX210" fmla="*/ 1008551 w 2307428"/>
                <a:gd name="connsiteY210" fmla="*/ 812428 h 2307257"/>
                <a:gd name="connsiteX211" fmla="*/ 937971 w 2307428"/>
                <a:gd name="connsiteY211" fmla="*/ 810809 h 2307257"/>
                <a:gd name="connsiteX212" fmla="*/ 916635 w 2307428"/>
                <a:gd name="connsiteY212" fmla="*/ 812333 h 2307257"/>
                <a:gd name="connsiteX213" fmla="*/ 802144 w 2307428"/>
                <a:gd name="connsiteY213" fmla="*/ 925585 h 2307257"/>
                <a:gd name="connsiteX214" fmla="*/ 1897615 w 2307428"/>
                <a:gd name="connsiteY214" fmla="*/ 668982 h 2307257"/>
                <a:gd name="connsiteX215" fmla="*/ 1897043 w 2307428"/>
                <a:gd name="connsiteY215" fmla="*/ 450669 h 2307257"/>
                <a:gd name="connsiteX216" fmla="*/ 1883232 w 2307428"/>
                <a:gd name="connsiteY216" fmla="*/ 433143 h 2307257"/>
                <a:gd name="connsiteX217" fmla="*/ 1823605 w 2307428"/>
                <a:gd name="connsiteY217" fmla="*/ 339512 h 2307257"/>
                <a:gd name="connsiteX218" fmla="*/ 1913045 w 2307428"/>
                <a:gd name="connsiteY218" fmla="*/ 225307 h 2307257"/>
                <a:gd name="connsiteX219" fmla="*/ 2038584 w 2307428"/>
                <a:gd name="connsiteY219" fmla="*/ 294268 h 2307257"/>
                <a:gd name="connsiteX220" fmla="*/ 1990007 w 2307428"/>
                <a:gd name="connsiteY220" fmla="*/ 430190 h 2307257"/>
                <a:gd name="connsiteX221" fmla="*/ 1971814 w 2307428"/>
                <a:gd name="connsiteY221" fmla="*/ 462480 h 2307257"/>
                <a:gd name="connsiteX222" fmla="*/ 1972100 w 2307428"/>
                <a:gd name="connsiteY222" fmla="*/ 599640 h 2307257"/>
                <a:gd name="connsiteX223" fmla="*/ 1972100 w 2307428"/>
                <a:gd name="connsiteY223" fmla="*/ 668124 h 2307257"/>
                <a:gd name="connsiteX224" fmla="*/ 2009533 w 2307428"/>
                <a:gd name="connsiteY224" fmla="*/ 668124 h 2307257"/>
                <a:gd name="connsiteX225" fmla="*/ 2087924 w 2307428"/>
                <a:gd name="connsiteY225" fmla="*/ 544299 h 2307257"/>
                <a:gd name="connsiteX226" fmla="*/ 2183460 w 2307428"/>
                <a:gd name="connsiteY226" fmla="*/ 257787 h 2307257"/>
                <a:gd name="connsiteX227" fmla="*/ 1945144 w 2307428"/>
                <a:gd name="connsiteY227" fmla="*/ 74526 h 2307257"/>
                <a:gd name="connsiteX228" fmla="*/ 1687493 w 2307428"/>
                <a:gd name="connsiteY228" fmla="*/ 253692 h 2307257"/>
                <a:gd name="connsiteX229" fmla="*/ 1787601 w 2307428"/>
                <a:gd name="connsiteY229" fmla="*/ 548681 h 2307257"/>
                <a:gd name="connsiteX230" fmla="*/ 1858848 w 2307428"/>
                <a:gd name="connsiteY230" fmla="*/ 657933 h 2307257"/>
                <a:gd name="connsiteX231" fmla="*/ 1861515 w 2307428"/>
                <a:gd name="connsiteY231" fmla="*/ 668982 h 2307257"/>
                <a:gd name="connsiteX232" fmla="*/ 1897615 w 2307428"/>
                <a:gd name="connsiteY232" fmla="*/ 668982 h 2307257"/>
                <a:gd name="connsiteX233" fmla="*/ 2082114 w 2307428"/>
                <a:gd name="connsiteY233" fmla="*/ 2008101 h 2307257"/>
                <a:gd name="connsiteX234" fmla="*/ 2082114 w 2307428"/>
                <a:gd name="connsiteY234" fmla="*/ 1415742 h 2307257"/>
                <a:gd name="connsiteX235" fmla="*/ 2010486 w 2307428"/>
                <a:gd name="connsiteY235" fmla="*/ 1415742 h 2307257"/>
                <a:gd name="connsiteX236" fmla="*/ 2010486 w 2307428"/>
                <a:gd name="connsiteY236" fmla="*/ 2008101 h 2307257"/>
                <a:gd name="connsiteX237" fmla="*/ 2082114 w 2307428"/>
                <a:gd name="connsiteY237" fmla="*/ 2008101 h 2307257"/>
                <a:gd name="connsiteX238" fmla="*/ 2159743 w 2307428"/>
                <a:gd name="connsiteY238" fmla="*/ 1414884 h 2307257"/>
                <a:gd name="connsiteX239" fmla="*/ 2159743 w 2307428"/>
                <a:gd name="connsiteY239" fmla="*/ 2008101 h 2307257"/>
                <a:gd name="connsiteX240" fmla="*/ 2231275 w 2307428"/>
                <a:gd name="connsiteY240" fmla="*/ 2008101 h 2307257"/>
                <a:gd name="connsiteX241" fmla="*/ 2231275 w 2307428"/>
                <a:gd name="connsiteY241" fmla="*/ 1414884 h 2307257"/>
                <a:gd name="connsiteX242" fmla="*/ 2159743 w 2307428"/>
                <a:gd name="connsiteY242" fmla="*/ 1414884 h 2307257"/>
                <a:gd name="connsiteX243" fmla="*/ 742613 w 2307428"/>
                <a:gd name="connsiteY243" fmla="*/ 594115 h 2307257"/>
                <a:gd name="connsiteX244" fmla="*/ 742613 w 2307428"/>
                <a:gd name="connsiteY244" fmla="*/ 76146 h 2307257"/>
                <a:gd name="connsiteX245" fmla="*/ 670890 w 2307428"/>
                <a:gd name="connsiteY245" fmla="*/ 76146 h 2307257"/>
                <a:gd name="connsiteX246" fmla="*/ 670890 w 2307428"/>
                <a:gd name="connsiteY246" fmla="*/ 594115 h 2307257"/>
                <a:gd name="connsiteX247" fmla="*/ 742613 w 2307428"/>
                <a:gd name="connsiteY247" fmla="*/ 594115 h 2307257"/>
                <a:gd name="connsiteX248" fmla="*/ 2010581 w 2307428"/>
                <a:gd name="connsiteY248" fmla="*/ 1337827 h 2307257"/>
                <a:gd name="connsiteX249" fmla="*/ 2231275 w 2307428"/>
                <a:gd name="connsiteY249" fmla="*/ 1337827 h 2307257"/>
                <a:gd name="connsiteX250" fmla="*/ 2178983 w 2307428"/>
                <a:gd name="connsiteY250" fmla="*/ 1207335 h 2307257"/>
                <a:gd name="connsiteX251" fmla="*/ 2062778 w 2307428"/>
                <a:gd name="connsiteY251" fmla="*/ 1207525 h 2307257"/>
                <a:gd name="connsiteX252" fmla="*/ 2010581 w 2307428"/>
                <a:gd name="connsiteY252" fmla="*/ 1337827 h 2307257"/>
                <a:gd name="connsiteX253" fmla="*/ 444861 w 2307428"/>
                <a:gd name="connsiteY253" fmla="*/ 594210 h 2307257"/>
                <a:gd name="connsiteX254" fmla="*/ 444861 w 2307428"/>
                <a:gd name="connsiteY254" fmla="*/ 225021 h 2307257"/>
                <a:gd name="connsiteX255" fmla="*/ 373233 w 2307428"/>
                <a:gd name="connsiteY255" fmla="*/ 225021 h 2307257"/>
                <a:gd name="connsiteX256" fmla="*/ 373233 w 2307428"/>
                <a:gd name="connsiteY256" fmla="*/ 594210 h 2307257"/>
                <a:gd name="connsiteX257" fmla="*/ 444861 w 2307428"/>
                <a:gd name="connsiteY257" fmla="*/ 594210 h 2307257"/>
                <a:gd name="connsiteX258" fmla="*/ 75863 w 2307428"/>
                <a:gd name="connsiteY258" fmla="*/ 372468 h 2307257"/>
                <a:gd name="connsiteX259" fmla="*/ 75863 w 2307428"/>
                <a:gd name="connsiteY259" fmla="*/ 593639 h 2307257"/>
                <a:gd name="connsiteX260" fmla="*/ 147015 w 2307428"/>
                <a:gd name="connsiteY260" fmla="*/ 593639 h 2307257"/>
                <a:gd name="connsiteX261" fmla="*/ 147015 w 2307428"/>
                <a:gd name="connsiteY261" fmla="*/ 372468 h 2307257"/>
                <a:gd name="connsiteX262" fmla="*/ 75863 w 2307428"/>
                <a:gd name="connsiteY262" fmla="*/ 372468 h 2307257"/>
                <a:gd name="connsiteX263" fmla="*/ 2032870 w 2307428"/>
                <a:gd name="connsiteY263" fmla="*/ 2084682 h 2307257"/>
                <a:gd name="connsiteX264" fmla="*/ 2100592 w 2307428"/>
                <a:gd name="connsiteY264" fmla="*/ 2218699 h 2307257"/>
                <a:gd name="connsiteX265" fmla="*/ 2141550 w 2307428"/>
                <a:gd name="connsiteY265" fmla="*/ 2218413 h 2307257"/>
                <a:gd name="connsiteX266" fmla="*/ 2208892 w 2307428"/>
                <a:gd name="connsiteY266" fmla="*/ 2084682 h 2307257"/>
                <a:gd name="connsiteX267" fmla="*/ 2032870 w 2307428"/>
                <a:gd name="connsiteY267" fmla="*/ 2084682 h 2307257"/>
                <a:gd name="connsiteX268" fmla="*/ 1860562 w 2307428"/>
                <a:gd name="connsiteY268" fmla="*/ 745086 h 2307257"/>
                <a:gd name="connsiteX269" fmla="*/ 1860658 w 2307428"/>
                <a:gd name="connsiteY269" fmla="*/ 781091 h 2307257"/>
                <a:gd name="connsiteX270" fmla="*/ 1897233 w 2307428"/>
                <a:gd name="connsiteY270" fmla="*/ 818238 h 2307257"/>
                <a:gd name="connsiteX271" fmla="*/ 1973624 w 2307428"/>
                <a:gd name="connsiteY271" fmla="*/ 818048 h 2307257"/>
                <a:gd name="connsiteX272" fmla="*/ 2008962 w 2307428"/>
                <a:gd name="connsiteY272" fmla="*/ 782234 h 2307257"/>
                <a:gd name="connsiteX273" fmla="*/ 2009152 w 2307428"/>
                <a:gd name="connsiteY273" fmla="*/ 745086 h 2307257"/>
                <a:gd name="connsiteX274" fmla="*/ 1860562 w 2307428"/>
                <a:gd name="connsiteY274" fmla="*/ 745086 h 2307257"/>
                <a:gd name="connsiteX275" fmla="*/ 1934191 w 2307428"/>
                <a:gd name="connsiteY275" fmla="*/ 371802 h 2307257"/>
                <a:gd name="connsiteX276" fmla="*/ 1971814 w 2307428"/>
                <a:gd name="connsiteY276" fmla="*/ 335416 h 2307257"/>
                <a:gd name="connsiteX277" fmla="*/ 1935429 w 2307428"/>
                <a:gd name="connsiteY277" fmla="*/ 297792 h 2307257"/>
                <a:gd name="connsiteX278" fmla="*/ 1897805 w 2307428"/>
                <a:gd name="connsiteY278" fmla="*/ 334178 h 2307257"/>
                <a:gd name="connsiteX279" fmla="*/ 1934191 w 2307428"/>
                <a:gd name="connsiteY279" fmla="*/ 371802 h 23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307428" h="2307257">
                  <a:moveTo>
                    <a:pt x="44" y="2009149"/>
                  </a:moveTo>
                  <a:cubicBezTo>
                    <a:pt x="25666" y="2009149"/>
                    <a:pt x="48812" y="2009435"/>
                    <a:pt x="71862" y="2009054"/>
                  </a:cubicBezTo>
                  <a:cubicBezTo>
                    <a:pt x="115582" y="2008292"/>
                    <a:pt x="148443" y="1976669"/>
                    <a:pt x="148824" y="1935426"/>
                  </a:cubicBezTo>
                  <a:cubicBezTo>
                    <a:pt x="149205" y="1893230"/>
                    <a:pt x="115963" y="1861035"/>
                    <a:pt x="71005" y="1860369"/>
                  </a:cubicBezTo>
                  <a:cubicBezTo>
                    <a:pt x="48526" y="1860083"/>
                    <a:pt x="26142" y="1860274"/>
                    <a:pt x="1949" y="1860274"/>
                  </a:cubicBezTo>
                  <a:cubicBezTo>
                    <a:pt x="1282" y="1853701"/>
                    <a:pt x="234" y="1847796"/>
                    <a:pt x="234" y="1841985"/>
                  </a:cubicBezTo>
                  <a:cubicBezTo>
                    <a:pt x="139" y="1786931"/>
                    <a:pt x="-242" y="1731876"/>
                    <a:pt x="234" y="1676917"/>
                  </a:cubicBezTo>
                  <a:cubicBezTo>
                    <a:pt x="806" y="1610528"/>
                    <a:pt x="48431" y="1563379"/>
                    <a:pt x="115201" y="1562712"/>
                  </a:cubicBezTo>
                  <a:cubicBezTo>
                    <a:pt x="138347" y="1562427"/>
                    <a:pt x="161493" y="1562712"/>
                    <a:pt x="181400" y="1562712"/>
                  </a:cubicBezTo>
                  <a:cubicBezTo>
                    <a:pt x="189115" y="1538709"/>
                    <a:pt x="197021" y="1517850"/>
                    <a:pt x="202260" y="1496323"/>
                  </a:cubicBezTo>
                  <a:cubicBezTo>
                    <a:pt x="204450" y="1487465"/>
                    <a:pt x="202736" y="1476606"/>
                    <a:pt x="199783" y="1467558"/>
                  </a:cubicBezTo>
                  <a:cubicBezTo>
                    <a:pt x="123488" y="1229337"/>
                    <a:pt x="132537" y="994641"/>
                    <a:pt x="227977" y="763470"/>
                  </a:cubicBezTo>
                  <a:cubicBezTo>
                    <a:pt x="240550" y="732894"/>
                    <a:pt x="255600" y="703367"/>
                    <a:pt x="270744" y="670791"/>
                  </a:cubicBezTo>
                  <a:cubicBezTo>
                    <a:pt x="180638" y="670791"/>
                    <a:pt x="92055" y="670791"/>
                    <a:pt x="1854" y="670791"/>
                  </a:cubicBezTo>
                  <a:cubicBezTo>
                    <a:pt x="1854" y="545823"/>
                    <a:pt x="1854" y="423046"/>
                    <a:pt x="1854" y="298935"/>
                  </a:cubicBezTo>
                  <a:cubicBezTo>
                    <a:pt x="74434" y="298935"/>
                    <a:pt x="147015" y="298935"/>
                    <a:pt x="222167" y="298935"/>
                  </a:cubicBezTo>
                  <a:cubicBezTo>
                    <a:pt x="222167" y="396186"/>
                    <a:pt x="222167" y="494103"/>
                    <a:pt x="222167" y="593639"/>
                  </a:cubicBezTo>
                  <a:cubicBezTo>
                    <a:pt x="248170" y="593639"/>
                    <a:pt x="271697" y="593639"/>
                    <a:pt x="296938" y="593639"/>
                  </a:cubicBezTo>
                  <a:cubicBezTo>
                    <a:pt x="296938" y="446382"/>
                    <a:pt x="296938" y="299412"/>
                    <a:pt x="296938" y="150536"/>
                  </a:cubicBezTo>
                  <a:cubicBezTo>
                    <a:pt x="371805" y="150536"/>
                    <a:pt x="444861" y="150536"/>
                    <a:pt x="520585" y="150536"/>
                  </a:cubicBezTo>
                  <a:cubicBezTo>
                    <a:pt x="520585" y="297697"/>
                    <a:pt x="520585" y="445239"/>
                    <a:pt x="520585" y="594020"/>
                  </a:cubicBezTo>
                  <a:cubicBezTo>
                    <a:pt x="546017" y="594020"/>
                    <a:pt x="568972" y="594020"/>
                    <a:pt x="594595" y="594020"/>
                  </a:cubicBezTo>
                  <a:cubicBezTo>
                    <a:pt x="594595" y="397138"/>
                    <a:pt x="594595" y="199971"/>
                    <a:pt x="594595" y="1374"/>
                  </a:cubicBezTo>
                  <a:cubicBezTo>
                    <a:pt x="670223" y="1374"/>
                    <a:pt x="743375" y="1374"/>
                    <a:pt x="818622" y="1374"/>
                  </a:cubicBezTo>
                  <a:cubicBezTo>
                    <a:pt x="818622" y="69097"/>
                    <a:pt x="818622" y="136058"/>
                    <a:pt x="818622" y="205305"/>
                  </a:cubicBezTo>
                  <a:cubicBezTo>
                    <a:pt x="1089704" y="115674"/>
                    <a:pt x="1351546" y="132534"/>
                    <a:pt x="1607674" y="256644"/>
                  </a:cubicBezTo>
                  <a:cubicBezTo>
                    <a:pt x="1609959" y="250548"/>
                    <a:pt x="1612436" y="245119"/>
                    <a:pt x="1614150" y="239499"/>
                  </a:cubicBezTo>
                  <a:cubicBezTo>
                    <a:pt x="1663204" y="75860"/>
                    <a:pt x="1827987" y="-25200"/>
                    <a:pt x="1996008" y="5470"/>
                  </a:cubicBezTo>
                  <a:cubicBezTo>
                    <a:pt x="2162314" y="35760"/>
                    <a:pt x="2281758" y="188731"/>
                    <a:pt x="2268994" y="358086"/>
                  </a:cubicBezTo>
                  <a:cubicBezTo>
                    <a:pt x="2261089" y="463051"/>
                    <a:pt x="2213464" y="547538"/>
                    <a:pt x="2127167" y="608022"/>
                  </a:cubicBezTo>
                  <a:cubicBezTo>
                    <a:pt x="2095830" y="629929"/>
                    <a:pt x="2083447" y="656504"/>
                    <a:pt x="2083257" y="694032"/>
                  </a:cubicBezTo>
                  <a:cubicBezTo>
                    <a:pt x="2082876" y="743277"/>
                    <a:pt x="2088305" y="789854"/>
                    <a:pt x="2106117" y="836812"/>
                  </a:cubicBezTo>
                  <a:cubicBezTo>
                    <a:pt x="2135263" y="913869"/>
                    <a:pt x="2149360" y="994927"/>
                    <a:pt x="2154885" y="1077318"/>
                  </a:cubicBezTo>
                  <a:cubicBezTo>
                    <a:pt x="2155837" y="1091130"/>
                    <a:pt x="2157171" y="1104941"/>
                    <a:pt x="2158314" y="1118847"/>
                  </a:cubicBezTo>
                  <a:cubicBezTo>
                    <a:pt x="2170982" y="1123229"/>
                    <a:pt x="2183079" y="1126277"/>
                    <a:pt x="2194128" y="1131516"/>
                  </a:cubicBezTo>
                  <a:cubicBezTo>
                    <a:pt x="2266042" y="1165329"/>
                    <a:pt x="2306237" y="1222003"/>
                    <a:pt x="2306713" y="1301537"/>
                  </a:cubicBezTo>
                  <a:cubicBezTo>
                    <a:pt x="2307952" y="1548044"/>
                    <a:pt x="2307285" y="1794551"/>
                    <a:pt x="2306904" y="2041058"/>
                  </a:cubicBezTo>
                  <a:cubicBezTo>
                    <a:pt x="2306904" y="2050583"/>
                    <a:pt x="2303951" y="2060965"/>
                    <a:pt x="2299760" y="2069633"/>
                  </a:cubicBezTo>
                  <a:cubicBezTo>
                    <a:pt x="2271185" y="2128021"/>
                    <a:pt x="2241562" y="2185933"/>
                    <a:pt x="2212987" y="2244322"/>
                  </a:cubicBezTo>
                  <a:cubicBezTo>
                    <a:pt x="2193937" y="2283184"/>
                    <a:pt x="2164600" y="2306901"/>
                    <a:pt x="2120309" y="2306520"/>
                  </a:cubicBezTo>
                  <a:cubicBezTo>
                    <a:pt x="2077161" y="2306139"/>
                    <a:pt x="2048395" y="2282802"/>
                    <a:pt x="2029726" y="2244702"/>
                  </a:cubicBezTo>
                  <a:cubicBezTo>
                    <a:pt x="2001151" y="2186314"/>
                    <a:pt x="1971433" y="2128497"/>
                    <a:pt x="1943049" y="2070014"/>
                  </a:cubicBezTo>
                  <a:cubicBezTo>
                    <a:pt x="1938191" y="2060013"/>
                    <a:pt x="1935619" y="2048011"/>
                    <a:pt x="1935524" y="2036867"/>
                  </a:cubicBezTo>
                  <a:cubicBezTo>
                    <a:pt x="1934857" y="1962477"/>
                    <a:pt x="1935143" y="1887991"/>
                    <a:pt x="1935143" y="1813601"/>
                  </a:cubicBezTo>
                  <a:cubicBezTo>
                    <a:pt x="1935143" y="1806171"/>
                    <a:pt x="1935143" y="1798837"/>
                    <a:pt x="1935143" y="1785978"/>
                  </a:cubicBezTo>
                  <a:cubicBezTo>
                    <a:pt x="1762931" y="1990004"/>
                    <a:pt x="1550142" y="2111734"/>
                    <a:pt x="1290586" y="2148691"/>
                  </a:cubicBezTo>
                  <a:cubicBezTo>
                    <a:pt x="1073893" y="2179551"/>
                    <a:pt x="868914" y="2131926"/>
                    <a:pt x="730897" y="2063632"/>
                  </a:cubicBezTo>
                  <a:cubicBezTo>
                    <a:pt x="740613" y="2042487"/>
                    <a:pt x="750424" y="2021246"/>
                    <a:pt x="761377" y="1997529"/>
                  </a:cubicBezTo>
                  <a:cubicBezTo>
                    <a:pt x="874249" y="2048297"/>
                    <a:pt x="991025" y="2077920"/>
                    <a:pt x="1115231" y="2082111"/>
                  </a:cubicBezTo>
                  <a:cubicBezTo>
                    <a:pt x="1115231" y="1934283"/>
                    <a:pt x="1115231" y="1787312"/>
                    <a:pt x="1115231" y="1638341"/>
                  </a:cubicBezTo>
                  <a:cubicBezTo>
                    <a:pt x="1083037" y="1638341"/>
                    <a:pt x="1050842" y="1638341"/>
                    <a:pt x="1016933" y="1638341"/>
                  </a:cubicBezTo>
                  <a:cubicBezTo>
                    <a:pt x="1009884" y="1619291"/>
                    <a:pt x="1002836" y="1601670"/>
                    <a:pt x="996930" y="1583572"/>
                  </a:cubicBezTo>
                  <a:cubicBezTo>
                    <a:pt x="990834" y="1564903"/>
                    <a:pt x="980357" y="1559093"/>
                    <a:pt x="961878" y="1567761"/>
                  </a:cubicBezTo>
                  <a:cubicBezTo>
                    <a:pt x="944543" y="1575952"/>
                    <a:pt x="924826" y="1591668"/>
                    <a:pt x="909586" y="1588335"/>
                  </a:cubicBezTo>
                  <a:cubicBezTo>
                    <a:pt x="892822" y="1584620"/>
                    <a:pt x="879678" y="1563379"/>
                    <a:pt x="865390" y="1549187"/>
                  </a:cubicBezTo>
                  <a:cubicBezTo>
                    <a:pt x="819194" y="1503276"/>
                    <a:pt x="773569" y="1456890"/>
                    <a:pt x="726992" y="1411360"/>
                  </a:cubicBezTo>
                  <a:cubicBezTo>
                    <a:pt x="716991" y="1401549"/>
                    <a:pt x="714514" y="1393549"/>
                    <a:pt x="721753" y="1381356"/>
                  </a:cubicBezTo>
                  <a:cubicBezTo>
                    <a:pt x="728802" y="1369355"/>
                    <a:pt x="733945" y="1356306"/>
                    <a:pt x="740041" y="1343828"/>
                  </a:cubicBezTo>
                  <a:cubicBezTo>
                    <a:pt x="747852" y="1327826"/>
                    <a:pt x="742994" y="1317158"/>
                    <a:pt x="726420" y="1311443"/>
                  </a:cubicBezTo>
                  <a:cubicBezTo>
                    <a:pt x="725658" y="1311157"/>
                    <a:pt x="724897" y="1311062"/>
                    <a:pt x="724230" y="1310776"/>
                  </a:cubicBezTo>
                  <a:cubicBezTo>
                    <a:pt x="706513" y="1303632"/>
                    <a:pt x="681843" y="1301156"/>
                    <a:pt x="672985" y="1288011"/>
                  </a:cubicBezTo>
                  <a:cubicBezTo>
                    <a:pt x="663937" y="1274486"/>
                    <a:pt x="670223" y="1250674"/>
                    <a:pt x="670032" y="1231338"/>
                  </a:cubicBezTo>
                  <a:cubicBezTo>
                    <a:pt x="669842" y="1218955"/>
                    <a:pt x="670032" y="1206668"/>
                    <a:pt x="670032" y="1192571"/>
                  </a:cubicBezTo>
                  <a:cubicBezTo>
                    <a:pt x="522204" y="1192571"/>
                    <a:pt x="375424" y="1192571"/>
                    <a:pt x="226072" y="1192571"/>
                  </a:cubicBezTo>
                  <a:cubicBezTo>
                    <a:pt x="227787" y="1273057"/>
                    <a:pt x="242074" y="1351353"/>
                    <a:pt x="266744" y="1430696"/>
                  </a:cubicBezTo>
                  <a:cubicBezTo>
                    <a:pt x="316560" y="1407741"/>
                    <a:pt x="365232" y="1407455"/>
                    <a:pt x="411714" y="1435554"/>
                  </a:cubicBezTo>
                  <a:cubicBezTo>
                    <a:pt x="458292" y="1463748"/>
                    <a:pt x="480771" y="1507086"/>
                    <a:pt x="484866" y="1562903"/>
                  </a:cubicBezTo>
                  <a:cubicBezTo>
                    <a:pt x="508298" y="1562903"/>
                    <a:pt x="531444" y="1562712"/>
                    <a:pt x="554494" y="1562903"/>
                  </a:cubicBezTo>
                  <a:cubicBezTo>
                    <a:pt x="622503" y="1563570"/>
                    <a:pt x="669556" y="1610718"/>
                    <a:pt x="669937" y="1679013"/>
                  </a:cubicBezTo>
                  <a:cubicBezTo>
                    <a:pt x="670223" y="1737115"/>
                    <a:pt x="669842" y="1795313"/>
                    <a:pt x="669747" y="1853415"/>
                  </a:cubicBezTo>
                  <a:cubicBezTo>
                    <a:pt x="669747" y="1854844"/>
                    <a:pt x="668889" y="1856273"/>
                    <a:pt x="667556" y="1860559"/>
                  </a:cubicBezTo>
                  <a:cubicBezTo>
                    <a:pt x="646315" y="1860559"/>
                    <a:pt x="624122" y="1860464"/>
                    <a:pt x="601929" y="1860559"/>
                  </a:cubicBezTo>
                  <a:cubicBezTo>
                    <a:pt x="554590" y="1860940"/>
                    <a:pt x="521157" y="1891896"/>
                    <a:pt x="521347" y="1935140"/>
                  </a:cubicBezTo>
                  <a:cubicBezTo>
                    <a:pt x="521442" y="1978098"/>
                    <a:pt x="555066" y="2008959"/>
                    <a:pt x="602405" y="2009340"/>
                  </a:cubicBezTo>
                  <a:cubicBezTo>
                    <a:pt x="624027" y="2009530"/>
                    <a:pt x="645553" y="2009340"/>
                    <a:pt x="668318" y="2009340"/>
                  </a:cubicBezTo>
                  <a:cubicBezTo>
                    <a:pt x="669080" y="2014293"/>
                    <a:pt x="670032" y="2017912"/>
                    <a:pt x="670032" y="2021532"/>
                  </a:cubicBezTo>
                  <a:cubicBezTo>
                    <a:pt x="670128" y="2079634"/>
                    <a:pt x="670699" y="2137832"/>
                    <a:pt x="669937" y="2195934"/>
                  </a:cubicBezTo>
                  <a:cubicBezTo>
                    <a:pt x="669080" y="2257275"/>
                    <a:pt x="621836" y="2306234"/>
                    <a:pt x="561067" y="2306615"/>
                  </a:cubicBezTo>
                  <a:cubicBezTo>
                    <a:pt x="410667" y="2307472"/>
                    <a:pt x="260267" y="2307472"/>
                    <a:pt x="109962" y="2306615"/>
                  </a:cubicBezTo>
                  <a:cubicBezTo>
                    <a:pt x="51860" y="2306329"/>
                    <a:pt x="4711" y="2260419"/>
                    <a:pt x="711" y="2203364"/>
                  </a:cubicBezTo>
                  <a:cubicBezTo>
                    <a:pt x="234" y="2197173"/>
                    <a:pt x="425" y="2190981"/>
                    <a:pt x="425" y="2184790"/>
                  </a:cubicBezTo>
                  <a:cubicBezTo>
                    <a:pt x="44" y="2127354"/>
                    <a:pt x="44" y="2070109"/>
                    <a:pt x="44" y="2009149"/>
                  </a:cubicBezTo>
                  <a:close/>
                  <a:moveTo>
                    <a:pt x="1192383" y="224926"/>
                  </a:moveTo>
                  <a:cubicBezTo>
                    <a:pt x="1192383" y="373707"/>
                    <a:pt x="1192383" y="521058"/>
                    <a:pt x="1192383" y="669934"/>
                  </a:cubicBezTo>
                  <a:cubicBezTo>
                    <a:pt x="1226388" y="669934"/>
                    <a:pt x="1258773" y="669934"/>
                    <a:pt x="1291253" y="669934"/>
                  </a:cubicBezTo>
                  <a:cubicBezTo>
                    <a:pt x="1297730" y="687936"/>
                    <a:pt x="1303636" y="704700"/>
                    <a:pt x="1309827" y="721369"/>
                  </a:cubicBezTo>
                  <a:cubicBezTo>
                    <a:pt x="1318304" y="744420"/>
                    <a:pt x="1326305" y="747849"/>
                    <a:pt x="1347736" y="737847"/>
                  </a:cubicBezTo>
                  <a:cubicBezTo>
                    <a:pt x="1358214" y="732894"/>
                    <a:pt x="1369167" y="728608"/>
                    <a:pt x="1378978" y="722607"/>
                  </a:cubicBezTo>
                  <a:cubicBezTo>
                    <a:pt x="1392313" y="714416"/>
                    <a:pt x="1401457" y="716130"/>
                    <a:pt x="1412887" y="727846"/>
                  </a:cubicBezTo>
                  <a:cubicBezTo>
                    <a:pt x="1456988" y="773566"/>
                    <a:pt x="1502422" y="817953"/>
                    <a:pt x="1547285" y="862911"/>
                  </a:cubicBezTo>
                  <a:cubicBezTo>
                    <a:pt x="1561477" y="877198"/>
                    <a:pt x="1584052" y="889962"/>
                    <a:pt x="1587195" y="906440"/>
                  </a:cubicBezTo>
                  <a:cubicBezTo>
                    <a:pt x="1590433" y="923394"/>
                    <a:pt x="1575193" y="944254"/>
                    <a:pt x="1567097" y="963018"/>
                  </a:cubicBezTo>
                  <a:cubicBezTo>
                    <a:pt x="1560049" y="979306"/>
                    <a:pt x="1564240" y="989688"/>
                    <a:pt x="1580813" y="995403"/>
                  </a:cubicBezTo>
                  <a:cubicBezTo>
                    <a:pt x="1594720" y="1000261"/>
                    <a:pt x="1608340" y="1005690"/>
                    <a:pt x="1622437" y="1009786"/>
                  </a:cubicBezTo>
                  <a:cubicBezTo>
                    <a:pt x="1633867" y="1013120"/>
                    <a:pt x="1637963" y="1019216"/>
                    <a:pt x="1637487" y="1031313"/>
                  </a:cubicBezTo>
                  <a:cubicBezTo>
                    <a:pt x="1636534" y="1058935"/>
                    <a:pt x="1637201" y="1086558"/>
                    <a:pt x="1637201" y="1114371"/>
                  </a:cubicBezTo>
                  <a:cubicBezTo>
                    <a:pt x="1787220" y="1114371"/>
                    <a:pt x="1934571" y="1114371"/>
                    <a:pt x="2082876" y="1114371"/>
                  </a:cubicBezTo>
                  <a:cubicBezTo>
                    <a:pt x="2078304" y="1030741"/>
                    <a:pt x="2065826" y="950541"/>
                    <a:pt x="2040966" y="876150"/>
                  </a:cubicBezTo>
                  <a:cubicBezTo>
                    <a:pt x="2016010" y="882151"/>
                    <a:pt x="1994103" y="889866"/>
                    <a:pt x="1971529" y="892343"/>
                  </a:cubicBezTo>
                  <a:cubicBezTo>
                    <a:pt x="1947049" y="895010"/>
                    <a:pt x="1921999" y="893391"/>
                    <a:pt x="1897233" y="892819"/>
                  </a:cubicBezTo>
                  <a:cubicBezTo>
                    <a:pt x="1834940" y="891486"/>
                    <a:pt x="1787315" y="844051"/>
                    <a:pt x="1786172" y="781853"/>
                  </a:cubicBezTo>
                  <a:cubicBezTo>
                    <a:pt x="1785600" y="750897"/>
                    <a:pt x="1785315" y="719845"/>
                    <a:pt x="1786267" y="688889"/>
                  </a:cubicBezTo>
                  <a:cubicBezTo>
                    <a:pt x="1787410" y="653932"/>
                    <a:pt x="1773218" y="629167"/>
                    <a:pt x="1744262" y="609069"/>
                  </a:cubicBezTo>
                  <a:cubicBezTo>
                    <a:pt x="1656823" y="548395"/>
                    <a:pt x="1609579" y="463527"/>
                    <a:pt x="1601196" y="357800"/>
                  </a:cubicBezTo>
                  <a:cubicBezTo>
                    <a:pt x="1599863" y="341131"/>
                    <a:pt x="1594338" y="332463"/>
                    <a:pt x="1579956" y="326844"/>
                  </a:cubicBezTo>
                  <a:cubicBezTo>
                    <a:pt x="1520234" y="303603"/>
                    <a:pt x="1461560" y="277123"/>
                    <a:pt x="1400695" y="257597"/>
                  </a:cubicBezTo>
                  <a:cubicBezTo>
                    <a:pt x="1333734" y="236166"/>
                    <a:pt x="1263821" y="227022"/>
                    <a:pt x="1192383" y="224926"/>
                  </a:cubicBezTo>
                  <a:close/>
                  <a:moveTo>
                    <a:pt x="1191812" y="2083635"/>
                  </a:moveTo>
                  <a:cubicBezTo>
                    <a:pt x="1504804" y="2061251"/>
                    <a:pt x="1750358" y="1925710"/>
                    <a:pt x="1927237" y="1668630"/>
                  </a:cubicBezTo>
                  <a:cubicBezTo>
                    <a:pt x="1932476" y="1661106"/>
                    <a:pt x="1934571" y="1649961"/>
                    <a:pt x="1934571" y="1640532"/>
                  </a:cubicBezTo>
                  <a:cubicBezTo>
                    <a:pt x="1935143" y="1555283"/>
                    <a:pt x="1934571" y="1470034"/>
                    <a:pt x="1934953" y="1384785"/>
                  </a:cubicBezTo>
                  <a:cubicBezTo>
                    <a:pt x="1935238" y="1318777"/>
                    <a:pt x="1925618" y="1250959"/>
                    <a:pt x="1972195" y="1191999"/>
                  </a:cubicBezTo>
                  <a:cubicBezTo>
                    <a:pt x="1858181" y="1191999"/>
                    <a:pt x="1748548" y="1191999"/>
                    <a:pt x="1637296" y="1191999"/>
                  </a:cubicBezTo>
                  <a:cubicBezTo>
                    <a:pt x="1637296" y="1225718"/>
                    <a:pt x="1637296" y="1258103"/>
                    <a:pt x="1637296" y="1291059"/>
                  </a:cubicBezTo>
                  <a:cubicBezTo>
                    <a:pt x="1617199" y="1298203"/>
                    <a:pt x="1598244" y="1304680"/>
                    <a:pt x="1579575" y="1311729"/>
                  </a:cubicBezTo>
                  <a:cubicBezTo>
                    <a:pt x="1564621" y="1317349"/>
                    <a:pt x="1559382" y="1327445"/>
                    <a:pt x="1566907" y="1342685"/>
                  </a:cubicBezTo>
                  <a:cubicBezTo>
                    <a:pt x="1572717" y="1354496"/>
                    <a:pt x="1577098" y="1367164"/>
                    <a:pt x="1584147" y="1378118"/>
                  </a:cubicBezTo>
                  <a:cubicBezTo>
                    <a:pt x="1593672" y="1392882"/>
                    <a:pt x="1589576" y="1402311"/>
                    <a:pt x="1577765" y="1413741"/>
                  </a:cubicBezTo>
                  <a:cubicBezTo>
                    <a:pt x="1531092" y="1459080"/>
                    <a:pt x="1485373" y="1505562"/>
                    <a:pt x="1439367" y="1551568"/>
                  </a:cubicBezTo>
                  <a:cubicBezTo>
                    <a:pt x="1399171" y="1591764"/>
                    <a:pt x="1399171" y="1591764"/>
                    <a:pt x="1346308" y="1568046"/>
                  </a:cubicBezTo>
                  <a:cubicBezTo>
                    <a:pt x="1344879" y="1567380"/>
                    <a:pt x="1343450" y="1566903"/>
                    <a:pt x="1342021" y="1566237"/>
                  </a:cubicBezTo>
                  <a:cubicBezTo>
                    <a:pt x="1328020" y="1559855"/>
                    <a:pt x="1317923" y="1564236"/>
                    <a:pt x="1312303" y="1577952"/>
                  </a:cubicBezTo>
                  <a:cubicBezTo>
                    <a:pt x="1306874" y="1591573"/>
                    <a:pt x="1301635" y="1605384"/>
                    <a:pt x="1297825" y="1619577"/>
                  </a:cubicBezTo>
                  <a:cubicBezTo>
                    <a:pt x="1294206" y="1632721"/>
                    <a:pt x="1287824" y="1637960"/>
                    <a:pt x="1273537" y="1637293"/>
                  </a:cubicBezTo>
                  <a:cubicBezTo>
                    <a:pt x="1246676" y="1636055"/>
                    <a:pt x="1219720" y="1636912"/>
                    <a:pt x="1191812" y="1636912"/>
                  </a:cubicBezTo>
                  <a:cubicBezTo>
                    <a:pt x="1191812" y="1786359"/>
                    <a:pt x="1191812" y="1933235"/>
                    <a:pt x="1191812" y="2083635"/>
                  </a:cubicBezTo>
                  <a:close/>
                  <a:moveTo>
                    <a:pt x="818622" y="669648"/>
                  </a:moveTo>
                  <a:cubicBezTo>
                    <a:pt x="808145" y="669648"/>
                    <a:pt x="799858" y="669648"/>
                    <a:pt x="791476" y="669648"/>
                  </a:cubicBezTo>
                  <a:cubicBezTo>
                    <a:pt x="655078" y="669648"/>
                    <a:pt x="518680" y="669934"/>
                    <a:pt x="382282" y="669267"/>
                  </a:cubicBezTo>
                  <a:cubicBezTo>
                    <a:pt x="365518" y="669172"/>
                    <a:pt x="356184" y="673744"/>
                    <a:pt x="347706" y="688698"/>
                  </a:cubicBezTo>
                  <a:cubicBezTo>
                    <a:pt x="301796" y="769375"/>
                    <a:pt x="266934" y="854433"/>
                    <a:pt x="247694" y="945111"/>
                  </a:cubicBezTo>
                  <a:cubicBezTo>
                    <a:pt x="235978" y="1000642"/>
                    <a:pt x="229882" y="1057316"/>
                    <a:pt x="221024" y="1114942"/>
                  </a:cubicBezTo>
                  <a:cubicBezTo>
                    <a:pt x="374091" y="1114942"/>
                    <a:pt x="520871" y="1114942"/>
                    <a:pt x="669461" y="1114942"/>
                  </a:cubicBezTo>
                  <a:cubicBezTo>
                    <a:pt x="669461" y="1081414"/>
                    <a:pt x="669461" y="1049029"/>
                    <a:pt x="669461" y="1016073"/>
                  </a:cubicBezTo>
                  <a:cubicBezTo>
                    <a:pt x="688797" y="1009024"/>
                    <a:pt x="706704" y="1002166"/>
                    <a:pt x="724897" y="995975"/>
                  </a:cubicBezTo>
                  <a:cubicBezTo>
                    <a:pt x="742518" y="989974"/>
                    <a:pt x="747852" y="979306"/>
                    <a:pt x="739374" y="962256"/>
                  </a:cubicBezTo>
                  <a:cubicBezTo>
                    <a:pt x="733564" y="950445"/>
                    <a:pt x="728707" y="938158"/>
                    <a:pt x="721944" y="926823"/>
                  </a:cubicBezTo>
                  <a:cubicBezTo>
                    <a:pt x="714419" y="914060"/>
                    <a:pt x="716514" y="905392"/>
                    <a:pt x="727278" y="894915"/>
                  </a:cubicBezTo>
                  <a:cubicBezTo>
                    <a:pt x="773379" y="850052"/>
                    <a:pt x="818432" y="804141"/>
                    <a:pt x="864057" y="758802"/>
                  </a:cubicBezTo>
                  <a:cubicBezTo>
                    <a:pt x="878820" y="744134"/>
                    <a:pt x="892537" y="722703"/>
                    <a:pt x="910158" y="718416"/>
                  </a:cubicBezTo>
                  <a:cubicBezTo>
                    <a:pt x="925017" y="714797"/>
                    <a:pt x="944829" y="731656"/>
                    <a:pt x="962355" y="739371"/>
                  </a:cubicBezTo>
                  <a:cubicBezTo>
                    <a:pt x="963022" y="739657"/>
                    <a:pt x="963879" y="739848"/>
                    <a:pt x="964545" y="740133"/>
                  </a:cubicBezTo>
                  <a:cubicBezTo>
                    <a:pt x="979881" y="747563"/>
                    <a:pt x="989691" y="741943"/>
                    <a:pt x="995216" y="726894"/>
                  </a:cubicBezTo>
                  <a:cubicBezTo>
                    <a:pt x="999788" y="714606"/>
                    <a:pt x="1005408" y="702414"/>
                    <a:pt x="1008265" y="689651"/>
                  </a:cubicBezTo>
                  <a:cubicBezTo>
                    <a:pt x="1011980" y="672696"/>
                    <a:pt x="1021314" y="668410"/>
                    <a:pt x="1037697" y="669267"/>
                  </a:cubicBezTo>
                  <a:cubicBezTo>
                    <a:pt x="1063606" y="670601"/>
                    <a:pt x="1089609" y="669648"/>
                    <a:pt x="1114755" y="669648"/>
                  </a:cubicBezTo>
                  <a:cubicBezTo>
                    <a:pt x="1114755" y="518963"/>
                    <a:pt x="1114755" y="372087"/>
                    <a:pt x="1114755" y="224355"/>
                  </a:cubicBezTo>
                  <a:cubicBezTo>
                    <a:pt x="1015695" y="228450"/>
                    <a:pt x="921207" y="247024"/>
                    <a:pt x="830243" y="282171"/>
                  </a:cubicBezTo>
                  <a:cubicBezTo>
                    <a:pt x="824337" y="284457"/>
                    <a:pt x="819194" y="297316"/>
                    <a:pt x="819194" y="305317"/>
                  </a:cubicBezTo>
                  <a:cubicBezTo>
                    <a:pt x="818432" y="411521"/>
                    <a:pt x="818718" y="517629"/>
                    <a:pt x="818718" y="623833"/>
                  </a:cubicBezTo>
                  <a:cubicBezTo>
                    <a:pt x="818622" y="638406"/>
                    <a:pt x="818622" y="652884"/>
                    <a:pt x="818622" y="669648"/>
                  </a:cubicBezTo>
                  <a:close/>
                  <a:moveTo>
                    <a:pt x="74625" y="1783502"/>
                  </a:moveTo>
                  <a:cubicBezTo>
                    <a:pt x="171208" y="1801695"/>
                    <a:pt x="223119" y="1854939"/>
                    <a:pt x="223215" y="1934568"/>
                  </a:cubicBezTo>
                  <a:cubicBezTo>
                    <a:pt x="223310" y="2014388"/>
                    <a:pt x="170351" y="2068776"/>
                    <a:pt x="74434" y="2085730"/>
                  </a:cubicBezTo>
                  <a:cubicBezTo>
                    <a:pt x="74434" y="2120116"/>
                    <a:pt x="74148" y="2154882"/>
                    <a:pt x="74529" y="2189553"/>
                  </a:cubicBezTo>
                  <a:cubicBezTo>
                    <a:pt x="74910" y="2218318"/>
                    <a:pt x="88626" y="2231844"/>
                    <a:pt x="117773" y="2232225"/>
                  </a:cubicBezTo>
                  <a:cubicBezTo>
                    <a:pt x="151110" y="2232606"/>
                    <a:pt x="184448" y="2232320"/>
                    <a:pt x="217785" y="2232320"/>
                  </a:cubicBezTo>
                  <a:cubicBezTo>
                    <a:pt x="328656" y="2232320"/>
                    <a:pt x="439432" y="2232415"/>
                    <a:pt x="550303" y="2232225"/>
                  </a:cubicBezTo>
                  <a:cubicBezTo>
                    <a:pt x="577259" y="2232225"/>
                    <a:pt x="593832" y="2220604"/>
                    <a:pt x="594690" y="2198221"/>
                  </a:cubicBezTo>
                  <a:cubicBezTo>
                    <a:pt x="596118" y="2160501"/>
                    <a:pt x="595071" y="2122592"/>
                    <a:pt x="595071" y="2085063"/>
                  </a:cubicBezTo>
                  <a:cubicBezTo>
                    <a:pt x="504297" y="2071728"/>
                    <a:pt x="449338" y="2017722"/>
                    <a:pt x="446671" y="1940855"/>
                  </a:cubicBezTo>
                  <a:cubicBezTo>
                    <a:pt x="445433" y="1904660"/>
                    <a:pt x="455815" y="1872084"/>
                    <a:pt x="478008" y="1843414"/>
                  </a:cubicBezTo>
                  <a:cubicBezTo>
                    <a:pt x="507250" y="1805600"/>
                    <a:pt x="547350" y="1788360"/>
                    <a:pt x="595166" y="1784645"/>
                  </a:cubicBezTo>
                  <a:cubicBezTo>
                    <a:pt x="595166" y="1746831"/>
                    <a:pt x="595833" y="1710540"/>
                    <a:pt x="594880" y="1674250"/>
                  </a:cubicBezTo>
                  <a:cubicBezTo>
                    <a:pt x="594309" y="1652152"/>
                    <a:pt x="580116" y="1638531"/>
                    <a:pt x="558019" y="1637198"/>
                  </a:cubicBezTo>
                  <a:cubicBezTo>
                    <a:pt x="545636" y="1636436"/>
                    <a:pt x="533253" y="1637007"/>
                    <a:pt x="520776" y="1637007"/>
                  </a:cubicBezTo>
                  <a:cubicBezTo>
                    <a:pt x="483914" y="1637007"/>
                    <a:pt x="447052" y="1637007"/>
                    <a:pt x="409143" y="1637007"/>
                  </a:cubicBezTo>
                  <a:cubicBezTo>
                    <a:pt x="409143" y="1612052"/>
                    <a:pt x="409333" y="1590430"/>
                    <a:pt x="409143" y="1568808"/>
                  </a:cubicBezTo>
                  <a:cubicBezTo>
                    <a:pt x="408762" y="1521755"/>
                    <a:pt x="377520" y="1488132"/>
                    <a:pt x="334467" y="1488227"/>
                  </a:cubicBezTo>
                  <a:cubicBezTo>
                    <a:pt x="291318" y="1488417"/>
                    <a:pt x="260743" y="1521755"/>
                    <a:pt x="260362" y="1569380"/>
                  </a:cubicBezTo>
                  <a:cubicBezTo>
                    <a:pt x="260172" y="1591478"/>
                    <a:pt x="260362" y="1613671"/>
                    <a:pt x="260362" y="1637007"/>
                  </a:cubicBezTo>
                  <a:cubicBezTo>
                    <a:pt x="209975" y="1637007"/>
                    <a:pt x="162731" y="1636722"/>
                    <a:pt x="115582" y="1637103"/>
                  </a:cubicBezTo>
                  <a:cubicBezTo>
                    <a:pt x="91198" y="1637293"/>
                    <a:pt x="75577" y="1650247"/>
                    <a:pt x="74815" y="1672536"/>
                  </a:cubicBezTo>
                  <a:cubicBezTo>
                    <a:pt x="73767" y="1709683"/>
                    <a:pt x="74625" y="1746831"/>
                    <a:pt x="74625" y="1783502"/>
                  </a:cubicBezTo>
                  <a:close/>
                  <a:moveTo>
                    <a:pt x="802144" y="925585"/>
                  </a:moveTo>
                  <a:cubicBezTo>
                    <a:pt x="827100" y="954255"/>
                    <a:pt x="825766" y="982545"/>
                    <a:pt x="809955" y="1016454"/>
                  </a:cubicBezTo>
                  <a:cubicBezTo>
                    <a:pt x="798334" y="1041314"/>
                    <a:pt x="785666" y="1056840"/>
                    <a:pt x="759568" y="1063602"/>
                  </a:cubicBezTo>
                  <a:cubicBezTo>
                    <a:pt x="753281" y="1065222"/>
                    <a:pt x="745089" y="1075318"/>
                    <a:pt x="744899" y="1081795"/>
                  </a:cubicBezTo>
                  <a:cubicBezTo>
                    <a:pt x="743661" y="1129801"/>
                    <a:pt x="743851" y="1177807"/>
                    <a:pt x="744708" y="1225908"/>
                  </a:cubicBezTo>
                  <a:cubicBezTo>
                    <a:pt x="744804" y="1231528"/>
                    <a:pt x="751185" y="1241339"/>
                    <a:pt x="755757" y="1242006"/>
                  </a:cubicBezTo>
                  <a:cubicBezTo>
                    <a:pt x="789952" y="1247244"/>
                    <a:pt x="801287" y="1271438"/>
                    <a:pt x="813289" y="1299918"/>
                  </a:cubicBezTo>
                  <a:cubicBezTo>
                    <a:pt x="823480" y="1324111"/>
                    <a:pt x="827766" y="1344209"/>
                    <a:pt x="811669" y="1366021"/>
                  </a:cubicBezTo>
                  <a:cubicBezTo>
                    <a:pt x="803287" y="1377356"/>
                    <a:pt x="805954" y="1385928"/>
                    <a:pt x="816241" y="1395549"/>
                  </a:cubicBezTo>
                  <a:cubicBezTo>
                    <a:pt x="843292" y="1421076"/>
                    <a:pt x="869105" y="1447841"/>
                    <a:pt x="895394" y="1474130"/>
                  </a:cubicBezTo>
                  <a:cubicBezTo>
                    <a:pt x="923874" y="1502610"/>
                    <a:pt x="924350" y="1503657"/>
                    <a:pt x="959783" y="1485846"/>
                  </a:cubicBezTo>
                  <a:cubicBezTo>
                    <a:pt x="983976" y="1473654"/>
                    <a:pt x="998074" y="1495847"/>
                    <a:pt x="1017409" y="1499276"/>
                  </a:cubicBezTo>
                  <a:cubicBezTo>
                    <a:pt x="1042936" y="1503753"/>
                    <a:pt x="1057986" y="1518897"/>
                    <a:pt x="1061796" y="1544996"/>
                  </a:cubicBezTo>
                  <a:cubicBezTo>
                    <a:pt x="1063987" y="1560236"/>
                    <a:pt x="1073607" y="1563570"/>
                    <a:pt x="1088180" y="1563189"/>
                  </a:cubicBezTo>
                  <a:cubicBezTo>
                    <a:pt x="1131519" y="1562236"/>
                    <a:pt x="1174953" y="1561950"/>
                    <a:pt x="1218292" y="1563284"/>
                  </a:cubicBezTo>
                  <a:cubicBezTo>
                    <a:pt x="1234579" y="1563760"/>
                    <a:pt x="1243247" y="1558807"/>
                    <a:pt x="1245724" y="1543186"/>
                  </a:cubicBezTo>
                  <a:cubicBezTo>
                    <a:pt x="1249533" y="1519183"/>
                    <a:pt x="1265154" y="1509372"/>
                    <a:pt x="1286395" y="1499181"/>
                  </a:cubicBezTo>
                  <a:cubicBezTo>
                    <a:pt x="1320495" y="1482893"/>
                    <a:pt x="1350975" y="1477464"/>
                    <a:pt x="1381550" y="1504610"/>
                  </a:cubicBezTo>
                  <a:cubicBezTo>
                    <a:pt x="1420793" y="1465176"/>
                    <a:pt x="1458131" y="1428124"/>
                    <a:pt x="1494802" y="1390310"/>
                  </a:cubicBezTo>
                  <a:cubicBezTo>
                    <a:pt x="1498327" y="1386690"/>
                    <a:pt x="1500232" y="1376403"/>
                    <a:pt x="1497755" y="1372974"/>
                  </a:cubicBezTo>
                  <a:cubicBezTo>
                    <a:pt x="1477276" y="1344685"/>
                    <a:pt x="1485277" y="1318872"/>
                    <a:pt x="1497755" y="1289535"/>
                  </a:cubicBezTo>
                  <a:cubicBezTo>
                    <a:pt x="1508042" y="1265247"/>
                    <a:pt x="1520139" y="1248768"/>
                    <a:pt x="1546523" y="1244482"/>
                  </a:cubicBezTo>
                  <a:cubicBezTo>
                    <a:pt x="1559382" y="1242387"/>
                    <a:pt x="1563287" y="1234862"/>
                    <a:pt x="1563096" y="1221622"/>
                  </a:cubicBezTo>
                  <a:cubicBezTo>
                    <a:pt x="1562239" y="1175902"/>
                    <a:pt x="1562144" y="1130182"/>
                    <a:pt x="1563192" y="1084557"/>
                  </a:cubicBezTo>
                  <a:cubicBezTo>
                    <a:pt x="1563478" y="1070651"/>
                    <a:pt x="1557762" y="1065412"/>
                    <a:pt x="1546047" y="1061793"/>
                  </a:cubicBezTo>
                  <a:cubicBezTo>
                    <a:pt x="1534331" y="1058173"/>
                    <a:pt x="1517758" y="1056268"/>
                    <a:pt x="1512614" y="1047886"/>
                  </a:cubicBezTo>
                  <a:cubicBezTo>
                    <a:pt x="1499565" y="1026264"/>
                    <a:pt x="1488897" y="1002261"/>
                    <a:pt x="1482991" y="977782"/>
                  </a:cubicBezTo>
                  <a:cubicBezTo>
                    <a:pt x="1480324" y="966828"/>
                    <a:pt x="1490516" y="952350"/>
                    <a:pt x="1496136" y="940063"/>
                  </a:cubicBezTo>
                  <a:cubicBezTo>
                    <a:pt x="1500708" y="930157"/>
                    <a:pt x="1502803" y="923109"/>
                    <a:pt x="1493183" y="913869"/>
                  </a:cubicBezTo>
                  <a:cubicBezTo>
                    <a:pt x="1459083" y="881103"/>
                    <a:pt x="1426413" y="847004"/>
                    <a:pt x="1392313" y="814238"/>
                  </a:cubicBezTo>
                  <a:cubicBezTo>
                    <a:pt x="1387837" y="809856"/>
                    <a:pt x="1375549" y="806999"/>
                    <a:pt x="1371549" y="809856"/>
                  </a:cubicBezTo>
                  <a:cubicBezTo>
                    <a:pt x="1344498" y="829478"/>
                    <a:pt x="1320400" y="821667"/>
                    <a:pt x="1292301" y="810047"/>
                  </a:cubicBezTo>
                  <a:cubicBezTo>
                    <a:pt x="1266488" y="799379"/>
                    <a:pt x="1249153" y="786901"/>
                    <a:pt x="1243057" y="758898"/>
                  </a:cubicBezTo>
                  <a:cubicBezTo>
                    <a:pt x="1241723" y="752897"/>
                    <a:pt x="1231055" y="744896"/>
                    <a:pt x="1224578" y="744801"/>
                  </a:cubicBezTo>
                  <a:cubicBezTo>
                    <a:pt x="1177334" y="743562"/>
                    <a:pt x="1130090" y="743658"/>
                    <a:pt x="1082846" y="744705"/>
                  </a:cubicBezTo>
                  <a:cubicBezTo>
                    <a:pt x="1076560" y="744801"/>
                    <a:pt x="1065701" y="751373"/>
                    <a:pt x="1064844" y="756326"/>
                  </a:cubicBezTo>
                  <a:cubicBezTo>
                    <a:pt x="1059129" y="789092"/>
                    <a:pt x="1036174" y="800427"/>
                    <a:pt x="1008551" y="812428"/>
                  </a:cubicBezTo>
                  <a:cubicBezTo>
                    <a:pt x="982738" y="823668"/>
                    <a:pt x="961783" y="827001"/>
                    <a:pt x="937971" y="810809"/>
                  </a:cubicBezTo>
                  <a:cubicBezTo>
                    <a:pt x="933113" y="807570"/>
                    <a:pt x="920730" y="808428"/>
                    <a:pt x="916635" y="812333"/>
                  </a:cubicBezTo>
                  <a:cubicBezTo>
                    <a:pt x="878630" y="848623"/>
                    <a:pt x="841673" y="886152"/>
                    <a:pt x="802144" y="925585"/>
                  </a:cubicBezTo>
                  <a:close/>
                  <a:moveTo>
                    <a:pt x="1897615" y="668982"/>
                  </a:moveTo>
                  <a:cubicBezTo>
                    <a:pt x="1897615" y="594591"/>
                    <a:pt x="1897996" y="522678"/>
                    <a:pt x="1897043" y="450669"/>
                  </a:cubicBezTo>
                  <a:cubicBezTo>
                    <a:pt x="1896948" y="444668"/>
                    <a:pt x="1889328" y="436667"/>
                    <a:pt x="1883232" y="433143"/>
                  </a:cubicBezTo>
                  <a:cubicBezTo>
                    <a:pt x="1846846" y="412188"/>
                    <a:pt x="1825891" y="381327"/>
                    <a:pt x="1823605" y="339512"/>
                  </a:cubicBezTo>
                  <a:cubicBezTo>
                    <a:pt x="1820557" y="284648"/>
                    <a:pt x="1858467" y="237213"/>
                    <a:pt x="1913045" y="225307"/>
                  </a:cubicBezTo>
                  <a:cubicBezTo>
                    <a:pt x="1964861" y="214068"/>
                    <a:pt x="2018677" y="243690"/>
                    <a:pt x="2038584" y="294268"/>
                  </a:cubicBezTo>
                  <a:cubicBezTo>
                    <a:pt x="2058682" y="345513"/>
                    <a:pt x="2039156" y="403425"/>
                    <a:pt x="1990007" y="430190"/>
                  </a:cubicBezTo>
                  <a:cubicBezTo>
                    <a:pt x="1974958" y="438381"/>
                    <a:pt x="1971624" y="447240"/>
                    <a:pt x="1971814" y="462480"/>
                  </a:cubicBezTo>
                  <a:cubicBezTo>
                    <a:pt x="1972576" y="508200"/>
                    <a:pt x="1972100" y="553920"/>
                    <a:pt x="1972100" y="599640"/>
                  </a:cubicBezTo>
                  <a:cubicBezTo>
                    <a:pt x="1972100" y="622595"/>
                    <a:pt x="1972100" y="645550"/>
                    <a:pt x="1972100" y="668124"/>
                  </a:cubicBezTo>
                  <a:cubicBezTo>
                    <a:pt x="1986483" y="668124"/>
                    <a:pt x="1997722" y="668124"/>
                    <a:pt x="2009533" y="668124"/>
                  </a:cubicBezTo>
                  <a:cubicBezTo>
                    <a:pt x="2014677" y="612594"/>
                    <a:pt x="2044109" y="575256"/>
                    <a:pt x="2087924" y="544299"/>
                  </a:cubicBezTo>
                  <a:cubicBezTo>
                    <a:pt x="2179650" y="479529"/>
                    <a:pt x="2216702" y="364086"/>
                    <a:pt x="2183460" y="257787"/>
                  </a:cubicBezTo>
                  <a:cubicBezTo>
                    <a:pt x="2150408" y="152060"/>
                    <a:pt x="2053825" y="77765"/>
                    <a:pt x="1945144" y="74526"/>
                  </a:cubicBezTo>
                  <a:cubicBezTo>
                    <a:pt x="1827511" y="71097"/>
                    <a:pt x="1724259" y="142821"/>
                    <a:pt x="1687493" y="253692"/>
                  </a:cubicBezTo>
                  <a:cubicBezTo>
                    <a:pt x="1651108" y="363420"/>
                    <a:pt x="1690350" y="481339"/>
                    <a:pt x="1787601" y="548681"/>
                  </a:cubicBezTo>
                  <a:cubicBezTo>
                    <a:pt x="1826844" y="575827"/>
                    <a:pt x="1851799" y="610593"/>
                    <a:pt x="1858848" y="657933"/>
                  </a:cubicBezTo>
                  <a:cubicBezTo>
                    <a:pt x="1859419" y="661552"/>
                    <a:pt x="1860562" y="665076"/>
                    <a:pt x="1861515" y="668982"/>
                  </a:cubicBezTo>
                  <a:cubicBezTo>
                    <a:pt x="1873326" y="668982"/>
                    <a:pt x="1883994" y="668982"/>
                    <a:pt x="1897615" y="668982"/>
                  </a:cubicBezTo>
                  <a:close/>
                  <a:moveTo>
                    <a:pt x="2082114" y="2008101"/>
                  </a:moveTo>
                  <a:cubicBezTo>
                    <a:pt x="2082114" y="1809219"/>
                    <a:pt x="2082114" y="1612147"/>
                    <a:pt x="2082114" y="1415742"/>
                  </a:cubicBezTo>
                  <a:cubicBezTo>
                    <a:pt x="2056968" y="1415742"/>
                    <a:pt x="2033441" y="1415742"/>
                    <a:pt x="2010486" y="1415742"/>
                  </a:cubicBezTo>
                  <a:cubicBezTo>
                    <a:pt x="2010486" y="1614147"/>
                    <a:pt x="2010486" y="1810553"/>
                    <a:pt x="2010486" y="2008101"/>
                  </a:cubicBezTo>
                  <a:cubicBezTo>
                    <a:pt x="2034584" y="2008101"/>
                    <a:pt x="2057539" y="2008101"/>
                    <a:pt x="2082114" y="2008101"/>
                  </a:cubicBezTo>
                  <a:close/>
                  <a:moveTo>
                    <a:pt x="2159743" y="1414884"/>
                  </a:moveTo>
                  <a:cubicBezTo>
                    <a:pt x="2159743" y="1613957"/>
                    <a:pt x="2159743" y="1811029"/>
                    <a:pt x="2159743" y="2008101"/>
                  </a:cubicBezTo>
                  <a:cubicBezTo>
                    <a:pt x="2184317" y="2008101"/>
                    <a:pt x="2207272" y="2008101"/>
                    <a:pt x="2231275" y="2008101"/>
                  </a:cubicBezTo>
                  <a:cubicBezTo>
                    <a:pt x="2231275" y="1809981"/>
                    <a:pt x="2231275" y="1612909"/>
                    <a:pt x="2231275" y="1414884"/>
                  </a:cubicBezTo>
                  <a:cubicBezTo>
                    <a:pt x="2207082" y="1414884"/>
                    <a:pt x="2184127" y="1414884"/>
                    <a:pt x="2159743" y="1414884"/>
                  </a:cubicBezTo>
                  <a:close/>
                  <a:moveTo>
                    <a:pt x="742613" y="594115"/>
                  </a:moveTo>
                  <a:cubicBezTo>
                    <a:pt x="742613" y="420189"/>
                    <a:pt x="742613" y="247977"/>
                    <a:pt x="742613" y="76146"/>
                  </a:cubicBezTo>
                  <a:cubicBezTo>
                    <a:pt x="717562" y="76146"/>
                    <a:pt x="694035" y="76146"/>
                    <a:pt x="670890" y="76146"/>
                  </a:cubicBezTo>
                  <a:cubicBezTo>
                    <a:pt x="670890" y="249691"/>
                    <a:pt x="670890" y="421332"/>
                    <a:pt x="670890" y="594115"/>
                  </a:cubicBezTo>
                  <a:cubicBezTo>
                    <a:pt x="694988" y="594115"/>
                    <a:pt x="717943" y="594115"/>
                    <a:pt x="742613" y="594115"/>
                  </a:cubicBezTo>
                  <a:close/>
                  <a:moveTo>
                    <a:pt x="2010581" y="1337827"/>
                  </a:moveTo>
                  <a:cubicBezTo>
                    <a:pt x="2085352" y="1337827"/>
                    <a:pt x="2158314" y="1337827"/>
                    <a:pt x="2231275" y="1337827"/>
                  </a:cubicBezTo>
                  <a:cubicBezTo>
                    <a:pt x="2237467" y="1283725"/>
                    <a:pt x="2227275" y="1237053"/>
                    <a:pt x="2178983" y="1207335"/>
                  </a:cubicBezTo>
                  <a:cubicBezTo>
                    <a:pt x="2140978" y="1183903"/>
                    <a:pt x="2101069" y="1183903"/>
                    <a:pt x="2062778" y="1207525"/>
                  </a:cubicBezTo>
                  <a:cubicBezTo>
                    <a:pt x="2014296" y="1237434"/>
                    <a:pt x="2004580" y="1283916"/>
                    <a:pt x="2010581" y="1337827"/>
                  </a:cubicBezTo>
                  <a:close/>
                  <a:moveTo>
                    <a:pt x="444861" y="594210"/>
                  </a:moveTo>
                  <a:cubicBezTo>
                    <a:pt x="444861" y="469719"/>
                    <a:pt x="444861" y="347132"/>
                    <a:pt x="444861" y="225021"/>
                  </a:cubicBezTo>
                  <a:cubicBezTo>
                    <a:pt x="419715" y="225021"/>
                    <a:pt x="396189" y="225021"/>
                    <a:pt x="373233" y="225021"/>
                  </a:cubicBezTo>
                  <a:cubicBezTo>
                    <a:pt x="373233" y="348942"/>
                    <a:pt x="373233" y="471052"/>
                    <a:pt x="373233" y="594210"/>
                  </a:cubicBezTo>
                  <a:cubicBezTo>
                    <a:pt x="397427" y="594210"/>
                    <a:pt x="420382" y="594210"/>
                    <a:pt x="444861" y="594210"/>
                  </a:cubicBezTo>
                  <a:close/>
                  <a:moveTo>
                    <a:pt x="75863" y="372468"/>
                  </a:moveTo>
                  <a:cubicBezTo>
                    <a:pt x="75863" y="447525"/>
                    <a:pt x="75863" y="520582"/>
                    <a:pt x="75863" y="593639"/>
                  </a:cubicBezTo>
                  <a:cubicBezTo>
                    <a:pt x="100818" y="593639"/>
                    <a:pt x="124250" y="593639"/>
                    <a:pt x="147015" y="593639"/>
                  </a:cubicBezTo>
                  <a:cubicBezTo>
                    <a:pt x="147015" y="518963"/>
                    <a:pt x="147015" y="445906"/>
                    <a:pt x="147015" y="372468"/>
                  </a:cubicBezTo>
                  <a:cubicBezTo>
                    <a:pt x="122821" y="372468"/>
                    <a:pt x="100437" y="372468"/>
                    <a:pt x="75863" y="372468"/>
                  </a:cubicBezTo>
                  <a:close/>
                  <a:moveTo>
                    <a:pt x="2032870" y="2084682"/>
                  </a:moveTo>
                  <a:cubicBezTo>
                    <a:pt x="2056111" y="2131069"/>
                    <a:pt x="2077446" y="2175360"/>
                    <a:pt x="2100592" y="2218699"/>
                  </a:cubicBezTo>
                  <a:cubicBezTo>
                    <a:pt x="2110213" y="2236606"/>
                    <a:pt x="2131930" y="2236511"/>
                    <a:pt x="2141550" y="2218413"/>
                  </a:cubicBezTo>
                  <a:cubicBezTo>
                    <a:pt x="2164600" y="2175075"/>
                    <a:pt x="2185841" y="2130784"/>
                    <a:pt x="2208892" y="2084682"/>
                  </a:cubicBezTo>
                  <a:cubicBezTo>
                    <a:pt x="2149551" y="2084682"/>
                    <a:pt x="2093449" y="2084682"/>
                    <a:pt x="2032870" y="2084682"/>
                  </a:cubicBezTo>
                  <a:close/>
                  <a:moveTo>
                    <a:pt x="1860562" y="745086"/>
                  </a:moveTo>
                  <a:cubicBezTo>
                    <a:pt x="1860562" y="758231"/>
                    <a:pt x="1859991" y="769661"/>
                    <a:pt x="1860658" y="781091"/>
                  </a:cubicBezTo>
                  <a:cubicBezTo>
                    <a:pt x="1861991" y="803094"/>
                    <a:pt x="1875421" y="817381"/>
                    <a:pt x="1897233" y="818238"/>
                  </a:cubicBezTo>
                  <a:cubicBezTo>
                    <a:pt x="1922665" y="819191"/>
                    <a:pt x="1948192" y="819477"/>
                    <a:pt x="1973624" y="818048"/>
                  </a:cubicBezTo>
                  <a:cubicBezTo>
                    <a:pt x="1994960" y="816905"/>
                    <a:pt x="2007247" y="803665"/>
                    <a:pt x="2008962" y="782234"/>
                  </a:cubicBezTo>
                  <a:cubicBezTo>
                    <a:pt x="2009914" y="770232"/>
                    <a:pt x="2009152" y="758040"/>
                    <a:pt x="2009152" y="745086"/>
                  </a:cubicBezTo>
                  <a:cubicBezTo>
                    <a:pt x="1959146" y="745086"/>
                    <a:pt x="1911521" y="745086"/>
                    <a:pt x="1860562" y="745086"/>
                  </a:cubicBezTo>
                  <a:close/>
                  <a:moveTo>
                    <a:pt x="1934191" y="371802"/>
                  </a:moveTo>
                  <a:cubicBezTo>
                    <a:pt x="1954288" y="372183"/>
                    <a:pt x="1971433" y="355514"/>
                    <a:pt x="1971814" y="335416"/>
                  </a:cubicBezTo>
                  <a:cubicBezTo>
                    <a:pt x="1972195" y="315318"/>
                    <a:pt x="1955622" y="298078"/>
                    <a:pt x="1935429" y="297792"/>
                  </a:cubicBezTo>
                  <a:cubicBezTo>
                    <a:pt x="1915331" y="297411"/>
                    <a:pt x="1898186" y="313985"/>
                    <a:pt x="1897805" y="334178"/>
                  </a:cubicBezTo>
                  <a:cubicBezTo>
                    <a:pt x="1897519" y="354276"/>
                    <a:pt x="1914093" y="371421"/>
                    <a:pt x="1934191" y="371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淘宝-想搞设计PPT(倒卖必究)-102"/>
            <p:cNvSpPr/>
            <p:nvPr/>
          </p:nvSpPr>
          <p:spPr>
            <a:xfrm>
              <a:off x="2816732" y="-1575045"/>
              <a:ext cx="519398" cy="314705"/>
            </a:xfrm>
            <a:custGeom>
              <a:avLst/>
              <a:gdLst>
                <a:gd name="connsiteX0" fmla="*/ 10001 w 519398"/>
                <a:gd name="connsiteY0" fmla="*/ 314706 h 314705"/>
                <a:gd name="connsiteX1" fmla="*/ 0 w 519398"/>
                <a:gd name="connsiteY1" fmla="*/ 241173 h 314705"/>
                <a:gd name="connsiteX2" fmla="*/ 464630 w 519398"/>
                <a:gd name="connsiteY2" fmla="*/ 0 h 314705"/>
                <a:gd name="connsiteX3" fmla="*/ 519398 w 519398"/>
                <a:gd name="connsiteY3" fmla="*/ 50101 h 314705"/>
                <a:gd name="connsiteX4" fmla="*/ 10001 w 519398"/>
                <a:gd name="connsiteY4" fmla="*/ 314706 h 31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398" h="314705">
                  <a:moveTo>
                    <a:pt x="10001" y="314706"/>
                  </a:moveTo>
                  <a:cubicBezTo>
                    <a:pt x="6382" y="288131"/>
                    <a:pt x="3238" y="265367"/>
                    <a:pt x="0" y="241173"/>
                  </a:cubicBezTo>
                  <a:cubicBezTo>
                    <a:pt x="182404" y="213455"/>
                    <a:pt x="336137" y="133636"/>
                    <a:pt x="464630" y="0"/>
                  </a:cubicBezTo>
                  <a:cubicBezTo>
                    <a:pt x="482346" y="16192"/>
                    <a:pt x="499681" y="32099"/>
                    <a:pt x="519398" y="50101"/>
                  </a:cubicBezTo>
                  <a:cubicBezTo>
                    <a:pt x="379381" y="196501"/>
                    <a:pt x="211360" y="284131"/>
                    <a:pt x="10001" y="314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淘宝-想搞设计PPT(倒卖必究)-103"/>
            <p:cNvSpPr/>
            <p:nvPr/>
          </p:nvSpPr>
          <p:spPr>
            <a:xfrm>
              <a:off x="3341083" y="-1717444"/>
              <a:ext cx="110489" cy="115062"/>
            </a:xfrm>
            <a:custGeom>
              <a:avLst/>
              <a:gdLst>
                <a:gd name="connsiteX0" fmla="*/ 46292 w 110489"/>
                <a:gd name="connsiteY0" fmla="*/ 0 h 115062"/>
                <a:gd name="connsiteX1" fmla="*/ 110490 w 110489"/>
                <a:gd name="connsiteY1" fmla="*/ 37148 h 115062"/>
                <a:gd name="connsiteX2" fmla="*/ 59817 w 110489"/>
                <a:gd name="connsiteY2" fmla="*/ 115062 h 115062"/>
                <a:gd name="connsiteX3" fmla="*/ 0 w 110489"/>
                <a:gd name="connsiteY3" fmla="*/ 71057 h 115062"/>
                <a:gd name="connsiteX4" fmla="*/ 46292 w 110489"/>
                <a:gd name="connsiteY4" fmla="*/ 0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89" h="115062">
                  <a:moveTo>
                    <a:pt x="46292" y="0"/>
                  </a:moveTo>
                  <a:cubicBezTo>
                    <a:pt x="68104" y="12668"/>
                    <a:pt x="88011" y="24194"/>
                    <a:pt x="110490" y="37148"/>
                  </a:cubicBezTo>
                  <a:cubicBezTo>
                    <a:pt x="93345" y="63532"/>
                    <a:pt x="77152" y="88297"/>
                    <a:pt x="59817" y="115062"/>
                  </a:cubicBezTo>
                  <a:cubicBezTo>
                    <a:pt x="38767" y="99632"/>
                    <a:pt x="19812" y="85630"/>
                    <a:pt x="0" y="71057"/>
                  </a:cubicBezTo>
                  <a:cubicBezTo>
                    <a:pt x="15716" y="46958"/>
                    <a:pt x="30385" y="24479"/>
                    <a:pt x="4629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淘宝-想搞设计PPT(倒卖必究)-104"/>
            <p:cNvSpPr/>
            <p:nvPr/>
          </p:nvSpPr>
          <p:spPr>
            <a:xfrm>
              <a:off x="2412203" y="-2406007"/>
              <a:ext cx="595315" cy="595223"/>
            </a:xfrm>
            <a:custGeom>
              <a:avLst/>
              <a:gdLst>
                <a:gd name="connsiteX0" fmla="*/ 298992 w 595315"/>
                <a:gd name="connsiteY0" fmla="*/ 1 h 595223"/>
                <a:gd name="connsiteX1" fmla="*/ 595315 w 595315"/>
                <a:gd name="connsiteY1" fmla="*/ 298324 h 595223"/>
                <a:gd name="connsiteX2" fmla="*/ 295182 w 595315"/>
                <a:gd name="connsiteY2" fmla="*/ 595219 h 595223"/>
                <a:gd name="connsiteX3" fmla="*/ 3 w 595315"/>
                <a:gd name="connsiteY3" fmla="*/ 295657 h 595223"/>
                <a:gd name="connsiteX4" fmla="*/ 298992 w 595315"/>
                <a:gd name="connsiteY4" fmla="*/ 1 h 595223"/>
                <a:gd name="connsiteX5" fmla="*/ 520925 w 595315"/>
                <a:gd name="connsiteY5" fmla="*/ 297753 h 595223"/>
                <a:gd name="connsiteX6" fmla="*/ 297945 w 595315"/>
                <a:gd name="connsiteY6" fmla="*/ 74392 h 595223"/>
                <a:gd name="connsiteX7" fmla="*/ 74583 w 595315"/>
                <a:gd name="connsiteY7" fmla="*/ 297372 h 595223"/>
                <a:gd name="connsiteX8" fmla="*/ 297563 w 595315"/>
                <a:gd name="connsiteY8" fmla="*/ 520733 h 595223"/>
                <a:gd name="connsiteX9" fmla="*/ 520925 w 595315"/>
                <a:gd name="connsiteY9" fmla="*/ 297753 h 59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5315" h="595223">
                  <a:moveTo>
                    <a:pt x="298992" y="1"/>
                  </a:moveTo>
                  <a:cubicBezTo>
                    <a:pt x="462251" y="478"/>
                    <a:pt x="595696" y="134780"/>
                    <a:pt x="595315" y="298324"/>
                  </a:cubicBezTo>
                  <a:cubicBezTo>
                    <a:pt x="594934" y="462726"/>
                    <a:pt x="460060" y="596171"/>
                    <a:pt x="295182" y="595219"/>
                  </a:cubicBezTo>
                  <a:cubicBezTo>
                    <a:pt x="132114" y="594266"/>
                    <a:pt x="-664" y="459487"/>
                    <a:pt x="3" y="295657"/>
                  </a:cubicBezTo>
                  <a:cubicBezTo>
                    <a:pt x="765" y="132589"/>
                    <a:pt x="135353" y="-475"/>
                    <a:pt x="298992" y="1"/>
                  </a:cubicBezTo>
                  <a:close/>
                  <a:moveTo>
                    <a:pt x="520925" y="297753"/>
                  </a:moveTo>
                  <a:cubicBezTo>
                    <a:pt x="521020" y="174975"/>
                    <a:pt x="420722" y="74487"/>
                    <a:pt x="297945" y="74392"/>
                  </a:cubicBezTo>
                  <a:cubicBezTo>
                    <a:pt x="175167" y="74296"/>
                    <a:pt x="74678" y="174690"/>
                    <a:pt x="74583" y="297372"/>
                  </a:cubicBezTo>
                  <a:cubicBezTo>
                    <a:pt x="74488" y="420054"/>
                    <a:pt x="174882" y="520638"/>
                    <a:pt x="297563" y="520733"/>
                  </a:cubicBezTo>
                  <a:cubicBezTo>
                    <a:pt x="420341" y="520924"/>
                    <a:pt x="520829" y="420530"/>
                    <a:pt x="520925" y="2977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05" name="Picture 104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课题背景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-想搞设计PPT(倒卖必究)-32"/>
          <p:cNvSpPr txBox="1"/>
          <p:nvPr/>
        </p:nvSpPr>
        <p:spPr>
          <a:xfrm>
            <a:off x="6975696" y="1296702"/>
            <a:ext cx="174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D70BB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33" name="淘宝-想搞设计PPT(倒卖必究)-33"/>
          <p:cNvSpPr txBox="1"/>
          <p:nvPr/>
        </p:nvSpPr>
        <p:spPr>
          <a:xfrm>
            <a:off x="1204912" y="1296702"/>
            <a:ext cx="174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淘宝-想搞设计PPT(倒卖必究)-38"/>
          <p:cNvSpPr/>
          <p:nvPr/>
        </p:nvSpPr>
        <p:spPr>
          <a:xfrm>
            <a:off x="695324" y="1912493"/>
            <a:ext cx="10801351" cy="82635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淘宝-想搞设计PPT(倒卖必究)-39"/>
          <p:cNvSpPr/>
          <p:nvPr/>
        </p:nvSpPr>
        <p:spPr>
          <a:xfrm>
            <a:off x="6553200" y="1912493"/>
            <a:ext cx="4943475" cy="82635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6" name="淘宝-想搞设计PPT(倒卖必究)-36"/>
          <p:cNvSpPr txBox="1"/>
          <p:nvPr/>
        </p:nvSpPr>
        <p:spPr>
          <a:xfrm>
            <a:off x="1204912" y="2125613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此处添加详细文本描述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淘宝-想搞设计PPT(倒卖必究)-37"/>
          <p:cNvSpPr txBox="1"/>
          <p:nvPr/>
        </p:nvSpPr>
        <p:spPr>
          <a:xfrm>
            <a:off x="6979893" y="2125613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此处添加详细文本描述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4" name="淘宝-想搞设计PPT(倒卖必究)-44"/>
          <p:cNvSpPr/>
          <p:nvPr/>
        </p:nvSpPr>
        <p:spPr>
          <a:xfrm>
            <a:off x="695324" y="3038159"/>
            <a:ext cx="10801351" cy="82635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淘宝-想搞设计PPT(倒卖必究)-45"/>
          <p:cNvSpPr/>
          <p:nvPr/>
        </p:nvSpPr>
        <p:spPr>
          <a:xfrm>
            <a:off x="6553200" y="3038159"/>
            <a:ext cx="4943475" cy="82635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2" name="淘宝-想搞设计PPT(倒卖必究)-42"/>
          <p:cNvSpPr txBox="1"/>
          <p:nvPr/>
        </p:nvSpPr>
        <p:spPr>
          <a:xfrm>
            <a:off x="1204911" y="3251279"/>
            <a:ext cx="465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此处添加详细文本描述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淘宝-想搞设计PPT(倒卖必究)-43"/>
          <p:cNvSpPr txBox="1"/>
          <p:nvPr/>
        </p:nvSpPr>
        <p:spPr>
          <a:xfrm>
            <a:off x="6975696" y="3251279"/>
            <a:ext cx="416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此处添加详细文本描述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1" name="淘宝-想搞设计PPT(倒卖必究)-71"/>
          <p:cNvSpPr/>
          <p:nvPr/>
        </p:nvSpPr>
        <p:spPr>
          <a:xfrm>
            <a:off x="695324" y="4163825"/>
            <a:ext cx="10801351" cy="82635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淘宝-想搞设计PPT(倒卖必究)-72"/>
          <p:cNvSpPr/>
          <p:nvPr/>
        </p:nvSpPr>
        <p:spPr>
          <a:xfrm>
            <a:off x="6553200" y="4163825"/>
            <a:ext cx="4943475" cy="82635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66" name="淘宝-想搞设计PPT(倒卖必究)-66"/>
          <p:cNvSpPr txBox="1"/>
          <p:nvPr/>
        </p:nvSpPr>
        <p:spPr>
          <a:xfrm>
            <a:off x="1204911" y="4376945"/>
            <a:ext cx="465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此处添加详细文本描述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淘宝-想搞设计PPT(倒卖必究)-70"/>
          <p:cNvSpPr txBox="1"/>
          <p:nvPr/>
        </p:nvSpPr>
        <p:spPr>
          <a:xfrm>
            <a:off x="6975697" y="4376945"/>
            <a:ext cx="382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此处添加详细文本描述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7" name="淘宝-想搞设计PPT(倒卖必究)-77"/>
          <p:cNvSpPr/>
          <p:nvPr/>
        </p:nvSpPr>
        <p:spPr>
          <a:xfrm>
            <a:off x="695324" y="5289492"/>
            <a:ext cx="10801351" cy="82635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淘宝-想搞设计PPT(倒卖必究)-78"/>
          <p:cNvSpPr/>
          <p:nvPr/>
        </p:nvSpPr>
        <p:spPr>
          <a:xfrm>
            <a:off x="6553200" y="5289492"/>
            <a:ext cx="4943475" cy="82635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114C7C"/>
              </a:gs>
              <a:gs pos="10000">
                <a:srgbClr val="1665A5"/>
              </a:gs>
            </a:gsLst>
            <a:lin ang="2700000" scaled="1"/>
          </a:gradFill>
          <a:ln>
            <a:noFill/>
          </a:ln>
          <a:effectLst>
            <a:outerShdw blurRad="254000" dist="292100" dir="2100000" sx="94000" sy="94000" algn="tl" rotWithShape="0">
              <a:schemeClr val="accent1">
                <a:alpha val="0"/>
              </a:schemeClr>
            </a:outerShdw>
          </a:effectLst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75" name="淘宝-想搞设计PPT(倒卖必究)-75"/>
          <p:cNvSpPr txBox="1"/>
          <p:nvPr/>
        </p:nvSpPr>
        <p:spPr>
          <a:xfrm>
            <a:off x="1204911" y="5502612"/>
            <a:ext cx="465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此处添加详细文本描述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淘宝-想搞设计PPT(倒卖必究)-76"/>
          <p:cNvSpPr txBox="1"/>
          <p:nvPr/>
        </p:nvSpPr>
        <p:spPr>
          <a:xfrm>
            <a:off x="6975696" y="5502612"/>
            <a:ext cx="427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此处添加详细文本描述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9" name="Picture 7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淘宝-想搞设计PPT(倒卖必究)-15" descr="天空中有月亮&#10;&#10;描述已自动生成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V="1">
            <a:off x="0" y="1940956"/>
            <a:ext cx="3045923" cy="4917045"/>
          </a:xfrm>
          <a:custGeom>
            <a:avLst/>
            <a:gdLst>
              <a:gd name="connsiteX0" fmla="*/ 0 w 3045923"/>
              <a:gd name="connsiteY0" fmla="*/ 4917045 h 4917045"/>
              <a:gd name="connsiteX1" fmla="*/ 3045923 w 3045923"/>
              <a:gd name="connsiteY1" fmla="*/ 4917045 h 4917045"/>
              <a:gd name="connsiteX2" fmla="*/ 3045923 w 3045923"/>
              <a:gd name="connsiteY2" fmla="*/ 0 h 4917045"/>
              <a:gd name="connsiteX3" fmla="*/ 0 w 3045923"/>
              <a:gd name="connsiteY3" fmla="*/ 0 h 4917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923" h="4917045">
                <a:moveTo>
                  <a:pt x="0" y="4917045"/>
                </a:moveTo>
                <a:lnTo>
                  <a:pt x="3045923" y="4917045"/>
                </a:lnTo>
                <a:lnTo>
                  <a:pt x="3045923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淘宝-想搞设计PPT(倒卖必究)-6"/>
          <p:cNvSpPr/>
          <p:nvPr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0" y="483353"/>
            <a:ext cx="108488" cy="467855"/>
          </a:xfrm>
          <a:prstGeom prst="rect">
            <a:avLst/>
          </a:prstGeom>
          <a:solidFill>
            <a:srgbClr val="18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65281" y="4556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1860A0"/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课题背景</a:t>
            </a:r>
          </a:p>
        </p:txBody>
      </p:sp>
      <p:cxnSp>
        <p:nvCxnSpPr>
          <p:cNvPr id="9" name="淘宝-想搞设计PPT(倒卖必究)-9"/>
          <p:cNvCxnSpPr/>
          <p:nvPr/>
        </p:nvCxnSpPr>
        <p:spPr>
          <a:xfrm>
            <a:off x="1790800" y="883534"/>
            <a:ext cx="10353952" cy="0"/>
          </a:xfrm>
          <a:prstGeom prst="line">
            <a:avLst/>
          </a:prstGeom>
          <a:ln w="25400">
            <a:solidFill>
              <a:srgbClr val="186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78412" y="4035511"/>
            <a:ext cx="3090313" cy="1927650"/>
            <a:chOff x="678412" y="1815420"/>
            <a:chExt cx="3090313" cy="1927650"/>
          </a:xfrm>
        </p:grpSpPr>
        <p:sp>
          <p:nvSpPr>
            <p:cNvPr id="54" name="淘宝-想搞设计PPT(倒卖必究)-54"/>
            <p:cNvSpPr txBox="1"/>
            <p:nvPr/>
          </p:nvSpPr>
          <p:spPr>
            <a:xfrm>
              <a:off x="678412" y="2483173"/>
              <a:ext cx="3015115" cy="125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5" name="淘宝-想搞设计PPT(倒卖必究)-55"/>
            <p:cNvCxnSpPr/>
            <p:nvPr/>
          </p:nvCxnSpPr>
          <p:spPr>
            <a:xfrm>
              <a:off x="695325" y="2365838"/>
              <a:ext cx="3073400" cy="0"/>
            </a:xfrm>
            <a:prstGeom prst="line">
              <a:avLst/>
            </a:prstGeom>
            <a:ln w="63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淘宝-想搞设计PPT(倒卖必究)-60"/>
            <p:cNvSpPr txBox="1"/>
            <p:nvPr/>
          </p:nvSpPr>
          <p:spPr>
            <a:xfrm>
              <a:off x="1375671" y="1932190"/>
              <a:ext cx="2223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Opportunity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1" name="淘宝-想搞设计PPT(倒卖必究)-61"/>
            <p:cNvSpPr txBox="1"/>
            <p:nvPr/>
          </p:nvSpPr>
          <p:spPr>
            <a:xfrm>
              <a:off x="678413" y="1815420"/>
              <a:ext cx="1130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/>
                  <a:latin typeface="+mj-ea"/>
                  <a:ea typeface="+mj-ea"/>
                </a:rPr>
                <a:t>机  会</a:t>
              </a:r>
            </a:p>
          </p:txBody>
        </p:sp>
      </p:grpSp>
      <p:sp>
        <p:nvSpPr>
          <p:cNvPr id="62" name="淘宝-想搞设计PPT(倒卖必究)-62"/>
          <p:cNvSpPr txBox="1"/>
          <p:nvPr/>
        </p:nvSpPr>
        <p:spPr>
          <a:xfrm flipH="1">
            <a:off x="8574772" y="1931800"/>
            <a:ext cx="2223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Weakness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淘宝-想搞设计PPT(倒卖必究)-75"/>
          <p:cNvSpPr txBox="1"/>
          <p:nvPr/>
        </p:nvSpPr>
        <p:spPr>
          <a:xfrm flipH="1">
            <a:off x="10364777" y="1815030"/>
            <a:ext cx="113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/>
                <a:latin typeface="+mj-ea"/>
                <a:ea typeface="+mj-ea"/>
              </a:rPr>
              <a:t>劣  势</a:t>
            </a:r>
          </a:p>
        </p:txBody>
      </p:sp>
      <p:grpSp>
        <p:nvGrpSpPr>
          <p:cNvPr id="76" name="组合 75"/>
          <p:cNvGrpSpPr/>
          <p:nvPr/>
        </p:nvGrpSpPr>
        <p:grpSpPr>
          <a:xfrm flipH="1">
            <a:off x="8404903" y="4035511"/>
            <a:ext cx="3090313" cy="1927650"/>
            <a:chOff x="678412" y="1815420"/>
            <a:chExt cx="3090313" cy="1927650"/>
          </a:xfrm>
        </p:grpSpPr>
        <p:sp>
          <p:nvSpPr>
            <p:cNvPr id="77" name="淘宝-想搞设计PPT(倒卖必究)-77"/>
            <p:cNvSpPr txBox="1"/>
            <p:nvPr/>
          </p:nvSpPr>
          <p:spPr>
            <a:xfrm>
              <a:off x="678412" y="2483173"/>
              <a:ext cx="3015115" cy="125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5" name="淘宝-想搞设计PPT(倒卖必究)-85"/>
            <p:cNvCxnSpPr/>
            <p:nvPr/>
          </p:nvCxnSpPr>
          <p:spPr>
            <a:xfrm>
              <a:off x="695325" y="2365838"/>
              <a:ext cx="3073400" cy="0"/>
            </a:xfrm>
            <a:prstGeom prst="line">
              <a:avLst/>
            </a:prstGeom>
            <a:ln w="63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淘宝-想搞设计PPT(倒卖必究)-87"/>
            <p:cNvSpPr txBox="1"/>
            <p:nvPr/>
          </p:nvSpPr>
          <p:spPr>
            <a:xfrm>
              <a:off x="1375671" y="1932190"/>
              <a:ext cx="2223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Threat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8" name="淘宝-想搞设计PPT(倒卖必究)-88"/>
            <p:cNvSpPr txBox="1"/>
            <p:nvPr/>
          </p:nvSpPr>
          <p:spPr>
            <a:xfrm>
              <a:off x="678413" y="1815420"/>
              <a:ext cx="1130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/>
                  <a:latin typeface="+mj-ea"/>
                  <a:ea typeface="+mj-ea"/>
                </a:rPr>
                <a:t>威  胁</a:t>
              </a:r>
            </a:p>
          </p:txBody>
        </p:sp>
      </p:grpSp>
      <p:sp>
        <p:nvSpPr>
          <p:cNvPr id="90" name="淘宝-想搞设计PPT(倒卖必究)-90"/>
          <p:cNvSpPr/>
          <p:nvPr/>
        </p:nvSpPr>
        <p:spPr>
          <a:xfrm flipH="1">
            <a:off x="6358716" y="1705755"/>
            <a:ext cx="1368952" cy="1575087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7000" sy="97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1" name="淘宝-想搞设计PPT(倒卖必究)-91"/>
          <p:cNvSpPr/>
          <p:nvPr/>
        </p:nvSpPr>
        <p:spPr>
          <a:xfrm flipH="1">
            <a:off x="4487613" y="1615159"/>
            <a:ext cx="1718724" cy="1977525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2" name="淘宝-想搞设计PPT(倒卖必究)-92"/>
          <p:cNvSpPr/>
          <p:nvPr/>
        </p:nvSpPr>
        <p:spPr>
          <a:xfrm flipH="1">
            <a:off x="5672596" y="3178620"/>
            <a:ext cx="1718724" cy="1977525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1" name="淘宝-想搞设计PPT(倒卖必究)-101"/>
          <p:cNvSpPr/>
          <p:nvPr/>
        </p:nvSpPr>
        <p:spPr>
          <a:xfrm flipH="1">
            <a:off x="4063872" y="3510117"/>
            <a:ext cx="1475304" cy="1697452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100000">
                <a:srgbClr val="125184"/>
              </a:gs>
              <a:gs pos="0">
                <a:srgbClr val="1C7CCA"/>
              </a:gs>
              <a:gs pos="63000">
                <a:srgbClr val="125488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54000" dist="101600" dir="2100000" sx="93000" sy="93000" algn="ctr" rotWithShape="0">
              <a:schemeClr val="accent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2" name="淘宝-想搞设计PPT(倒卖必究)-102"/>
          <p:cNvSpPr/>
          <p:nvPr/>
        </p:nvSpPr>
        <p:spPr>
          <a:xfrm>
            <a:off x="3862820" y="3126198"/>
            <a:ext cx="505212" cy="581285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0">
                <a:srgbClr val="2298F7"/>
              </a:gs>
              <a:gs pos="100000">
                <a:srgbClr val="155F9A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淘宝-想搞设计PPT(倒卖必究)-103"/>
          <p:cNvSpPr/>
          <p:nvPr/>
        </p:nvSpPr>
        <p:spPr>
          <a:xfrm>
            <a:off x="7432807" y="3037424"/>
            <a:ext cx="613809" cy="706236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0">
                <a:srgbClr val="2298F7"/>
              </a:gs>
              <a:gs pos="100000">
                <a:srgbClr val="155F9A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淘宝-想搞设计PPT(倒卖必究)-104"/>
          <p:cNvSpPr/>
          <p:nvPr/>
        </p:nvSpPr>
        <p:spPr>
          <a:xfrm>
            <a:off x="5487154" y="4904214"/>
            <a:ext cx="421186" cy="484607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0">
                <a:srgbClr val="2298F7"/>
              </a:gs>
              <a:gs pos="100000">
                <a:srgbClr val="155F9A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淘宝-想搞设计PPT(倒卖必究)-105"/>
          <p:cNvSpPr/>
          <p:nvPr/>
        </p:nvSpPr>
        <p:spPr>
          <a:xfrm>
            <a:off x="6078065" y="1447558"/>
            <a:ext cx="370641" cy="426451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0">
                <a:srgbClr val="2298F7"/>
              </a:gs>
              <a:gs pos="100000">
                <a:srgbClr val="155F9A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淘宝-想搞设计PPT(倒卖必究)-106"/>
          <p:cNvSpPr txBox="1"/>
          <p:nvPr/>
        </p:nvSpPr>
        <p:spPr>
          <a:xfrm>
            <a:off x="4926463" y="1996811"/>
            <a:ext cx="841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S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" name="淘宝-想搞设计PPT(倒卖必究)-107"/>
          <p:cNvSpPr txBox="1"/>
          <p:nvPr/>
        </p:nvSpPr>
        <p:spPr>
          <a:xfrm>
            <a:off x="6622680" y="2027376"/>
            <a:ext cx="841025" cy="93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W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" name="淘宝-想搞设计PPT(倒卖必究)-108"/>
          <p:cNvSpPr txBox="1"/>
          <p:nvPr/>
        </p:nvSpPr>
        <p:spPr>
          <a:xfrm>
            <a:off x="4381012" y="3808208"/>
            <a:ext cx="84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lt"/>
              </a:rPr>
              <a:t>0</a:t>
            </a:r>
            <a:endParaRPr lang="zh-CN" alt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" name="淘宝-想搞设计PPT(倒卖必究)-109"/>
          <p:cNvSpPr txBox="1"/>
          <p:nvPr/>
        </p:nvSpPr>
        <p:spPr>
          <a:xfrm>
            <a:off x="6111446" y="3616747"/>
            <a:ext cx="84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+mj-lt"/>
              </a:rPr>
              <a:t>T</a:t>
            </a:r>
            <a:endParaRPr lang="zh-CN" alt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淘宝-想搞设计PPT(倒卖必究)-110"/>
          <p:cNvSpPr/>
          <p:nvPr/>
        </p:nvSpPr>
        <p:spPr>
          <a:xfrm>
            <a:off x="8011140" y="3640665"/>
            <a:ext cx="227171" cy="261378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 flip="none" rotWithShape="1">
            <a:gsLst>
              <a:gs pos="0">
                <a:srgbClr val="2298F7"/>
              </a:gs>
              <a:gs pos="100000">
                <a:srgbClr val="155F9A">
                  <a:alpha val="6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1" name="淘宝-想搞设计PPT(倒卖必究)-111"/>
          <p:cNvCxnSpPr/>
          <p:nvPr/>
        </p:nvCxnSpPr>
        <p:spPr>
          <a:xfrm flipH="1">
            <a:off x="8404903" y="2365448"/>
            <a:ext cx="3073400" cy="0"/>
          </a:xfrm>
          <a:prstGeom prst="line">
            <a:avLst/>
          </a:prstGeom>
          <a:ln w="63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淘宝-想搞设计PPT(倒卖必究)-112"/>
          <p:cNvSpPr txBox="1"/>
          <p:nvPr/>
        </p:nvSpPr>
        <p:spPr>
          <a:xfrm flipH="1">
            <a:off x="8430007" y="2495524"/>
            <a:ext cx="3065207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请在这里输入你的正文，阐述与关键词标题相关的具体内容，若字数太多酌情先删减文案，再缩小字号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678412" y="1664008"/>
            <a:ext cx="3090313" cy="1927650"/>
            <a:chOff x="678412" y="1815420"/>
            <a:chExt cx="3090313" cy="1927650"/>
          </a:xfrm>
        </p:grpSpPr>
        <p:sp>
          <p:nvSpPr>
            <p:cNvPr id="114" name="淘宝-想搞设计PPT(倒卖必究)-114"/>
            <p:cNvSpPr txBox="1"/>
            <p:nvPr/>
          </p:nvSpPr>
          <p:spPr>
            <a:xfrm>
              <a:off x="678412" y="2483173"/>
              <a:ext cx="3015115" cy="125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请在这里输入你的正文，阐述与关键词标题相关的具体内容，若字数太多酌情先删减文案，再缩小字号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5" name="淘宝-想搞设计PPT(倒卖必究)-115"/>
            <p:cNvCxnSpPr/>
            <p:nvPr/>
          </p:nvCxnSpPr>
          <p:spPr>
            <a:xfrm>
              <a:off x="695325" y="2365838"/>
              <a:ext cx="3073400" cy="0"/>
            </a:xfrm>
            <a:prstGeom prst="line">
              <a:avLst/>
            </a:prstGeom>
            <a:ln w="63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淘宝-想搞设计PPT(倒卖必究)-116"/>
            <p:cNvSpPr txBox="1"/>
            <p:nvPr/>
          </p:nvSpPr>
          <p:spPr>
            <a:xfrm>
              <a:off x="1375671" y="1932190"/>
              <a:ext cx="2223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Advantage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7" name="淘宝-想搞设计PPT(倒卖必究)-117"/>
            <p:cNvSpPr txBox="1"/>
            <p:nvPr/>
          </p:nvSpPr>
          <p:spPr>
            <a:xfrm>
              <a:off x="678413" y="1815420"/>
              <a:ext cx="1130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/>
                  <a:latin typeface="+mj-ea"/>
                  <a:ea typeface="+mj-ea"/>
                </a:rPr>
                <a:t>优  势</a:t>
              </a:r>
            </a:p>
          </p:txBody>
        </p:sp>
      </p:grpSp>
      <p:pic>
        <p:nvPicPr>
          <p:cNvPr id="118" name="Picture 11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727" y="98156"/>
            <a:ext cx="2573073" cy="565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D4420-083E-01D8-7725-96F27207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 hidden="1">
            <a:extLst>
              <a:ext uri="{FF2B5EF4-FFF2-40B4-BE49-F238E27FC236}">
                <a16:creationId xmlns:a16="http://schemas.microsoft.com/office/drawing/2014/main" id="{4D25A3ED-570B-4D95-3084-2BD965B96ED3}"/>
              </a:ext>
            </a:extLst>
          </p:cNvPr>
          <p:cNvSpPr/>
          <p:nvPr/>
        </p:nvSpPr>
        <p:spPr>
          <a:xfrm>
            <a:off x="0" y="0"/>
            <a:ext cx="7651601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 hidden="1">
            <a:extLst>
              <a:ext uri="{FF2B5EF4-FFF2-40B4-BE49-F238E27FC236}">
                <a16:creationId xmlns:a16="http://schemas.microsoft.com/office/drawing/2014/main" id="{36520994-72F4-2638-8372-788BAEEAEE14}"/>
              </a:ext>
            </a:extLst>
          </p:cNvPr>
          <p:cNvSpPr/>
          <p:nvPr/>
        </p:nvSpPr>
        <p:spPr>
          <a:xfrm>
            <a:off x="7303366" y="-1295400"/>
            <a:ext cx="4321242" cy="9353550"/>
          </a:xfrm>
          <a:prstGeom prst="ellipse">
            <a:avLst/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6" name="SchoolImg-1in2">
            <a:extLst>
              <a:ext uri="{FF2B5EF4-FFF2-40B4-BE49-F238E27FC236}">
                <a16:creationId xmlns:a16="http://schemas.microsoft.com/office/drawing/2014/main" id="{89B5D0FB-6080-30A9-15D7-8666492D6564}"/>
              </a:ext>
            </a:extLst>
          </p:cNvPr>
          <p:cNvGrpSpPr/>
          <p:nvPr/>
        </p:nvGrpSpPr>
        <p:grpSpPr>
          <a:xfrm>
            <a:off x="-3704787" y="-386937"/>
            <a:ext cx="12095237" cy="7559523"/>
            <a:chOff x="-3254142" y="354671"/>
            <a:chExt cx="11371763" cy="7107351"/>
          </a:xfrm>
        </p:grpSpPr>
        <p:pic>
          <p:nvPicPr>
            <p:cNvPr id="840" name="Picture 839" descr="667452462bad5167e88f6f27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7360" y="624490"/>
              <a:ext cx="5054084" cy="673877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911AC3-B191-4488-9EBF-C2AD6BECAE5E}"/>
              </a:ext>
            </a:extLst>
          </p:cNvPr>
          <p:cNvGrpSpPr/>
          <p:nvPr/>
        </p:nvGrpSpPr>
        <p:grpSpPr>
          <a:xfrm rot="10800000">
            <a:off x="48379" y="-1422400"/>
            <a:ext cx="12095237" cy="9607550"/>
            <a:chOff x="48383" y="-1422400"/>
            <a:chExt cx="12095237" cy="9607550"/>
          </a:xfrm>
        </p:grpSpPr>
        <p:pic>
          <p:nvPic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309D4FC9-B886-975B-26AE-B32BDF79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3" y="-304799"/>
              <a:ext cx="12095237" cy="7139642"/>
            </a:xfrm>
            <a:prstGeom prst="rect">
              <a:avLst/>
            </a:prstGeom>
          </p:spPr>
        </p:pic>
        <p:sp>
          <p:nvSpPr>
            <p:cNvPr id="831" name="淘宝-想搞设计PPT(倒卖必究)-831">
              <a:extLst>
                <a:ext uri="{FF2B5EF4-FFF2-40B4-BE49-F238E27FC236}">
                  <a16:creationId xmlns:a16="http://schemas.microsoft.com/office/drawing/2014/main" id="{8F83E71C-364B-98ED-8101-12942D493962}"/>
                </a:ext>
              </a:extLst>
            </p:cNvPr>
            <p:cNvSpPr/>
            <p:nvPr/>
          </p:nvSpPr>
          <p:spPr>
            <a:xfrm>
              <a:off x="7176367" y="-1422400"/>
              <a:ext cx="2287621" cy="9607550"/>
            </a:xfrm>
            <a:custGeom>
              <a:avLst/>
              <a:gdLst>
                <a:gd name="connsiteX0" fmla="*/ 2287621 w 2287621"/>
                <a:gd name="connsiteY0" fmla="*/ 0 h 9607550"/>
                <a:gd name="connsiteX1" fmla="*/ 2287621 w 2287621"/>
                <a:gd name="connsiteY1" fmla="*/ 254000 h 9607550"/>
                <a:gd name="connsiteX2" fmla="*/ 2222974 w 2287621"/>
                <a:gd name="connsiteY2" fmla="*/ 256324 h 9607550"/>
                <a:gd name="connsiteX3" fmla="*/ 2191955 w 2287621"/>
                <a:gd name="connsiteY3" fmla="*/ 259124 h 9607550"/>
                <a:gd name="connsiteX4" fmla="*/ 2161049 w 2287621"/>
                <a:gd name="connsiteY4" fmla="*/ 263000 h 9607550"/>
                <a:gd name="connsiteX5" fmla="*/ 2130245 w 2287621"/>
                <a:gd name="connsiteY5" fmla="*/ 267946 h 9607550"/>
                <a:gd name="connsiteX6" fmla="*/ 2099536 w 2287621"/>
                <a:gd name="connsiteY6" fmla="*/ 273959 h 9607550"/>
                <a:gd name="connsiteX7" fmla="*/ 2068913 w 2287621"/>
                <a:gd name="connsiteY7" fmla="*/ 281035 h 9607550"/>
                <a:gd name="connsiteX8" fmla="*/ 2038373 w 2287621"/>
                <a:gd name="connsiteY8" fmla="*/ 289172 h 9607550"/>
                <a:gd name="connsiteX9" fmla="*/ 2007910 w 2287621"/>
                <a:gd name="connsiteY9" fmla="*/ 298370 h 9607550"/>
                <a:gd name="connsiteX10" fmla="*/ 1977517 w 2287621"/>
                <a:gd name="connsiteY10" fmla="*/ 308627 h 9607550"/>
                <a:gd name="connsiteX11" fmla="*/ 1947194 w 2287621"/>
                <a:gd name="connsiteY11" fmla="*/ 319944 h 9607550"/>
                <a:gd name="connsiteX12" fmla="*/ 1916941 w 2287621"/>
                <a:gd name="connsiteY12" fmla="*/ 332319 h 9607550"/>
                <a:gd name="connsiteX13" fmla="*/ 1886757 w 2287621"/>
                <a:gd name="connsiteY13" fmla="*/ 345753 h 9607550"/>
                <a:gd name="connsiteX14" fmla="*/ 1856642 w 2287621"/>
                <a:gd name="connsiteY14" fmla="*/ 360246 h 9607550"/>
                <a:gd name="connsiteX15" fmla="*/ 1826599 w 2287621"/>
                <a:gd name="connsiteY15" fmla="*/ 375798 h 9607550"/>
                <a:gd name="connsiteX16" fmla="*/ 1796635 w 2287621"/>
                <a:gd name="connsiteY16" fmla="*/ 392407 h 9607550"/>
                <a:gd name="connsiteX17" fmla="*/ 1766751 w 2287621"/>
                <a:gd name="connsiteY17" fmla="*/ 410073 h 9607550"/>
                <a:gd name="connsiteX18" fmla="*/ 1736950 w 2287621"/>
                <a:gd name="connsiteY18" fmla="*/ 428794 h 9607550"/>
                <a:gd name="connsiteX19" fmla="*/ 1707244 w 2287621"/>
                <a:gd name="connsiteY19" fmla="*/ 448568 h 9607550"/>
                <a:gd name="connsiteX20" fmla="*/ 1677635 w 2287621"/>
                <a:gd name="connsiteY20" fmla="*/ 469392 h 9607550"/>
                <a:gd name="connsiteX21" fmla="*/ 1648133 w 2287621"/>
                <a:gd name="connsiteY21" fmla="*/ 491262 h 9607550"/>
                <a:gd name="connsiteX22" fmla="*/ 1618744 w 2287621"/>
                <a:gd name="connsiteY22" fmla="*/ 514177 h 9607550"/>
                <a:gd name="connsiteX23" fmla="*/ 1589475 w 2287621"/>
                <a:gd name="connsiteY23" fmla="*/ 538130 h 9607550"/>
                <a:gd name="connsiteX24" fmla="*/ 1560336 w 2287621"/>
                <a:gd name="connsiteY24" fmla="*/ 563117 h 9607550"/>
                <a:gd name="connsiteX25" fmla="*/ 1531335 w 2287621"/>
                <a:gd name="connsiteY25" fmla="*/ 589132 h 9607550"/>
                <a:gd name="connsiteX26" fmla="*/ 1502479 w 2287621"/>
                <a:gd name="connsiteY26" fmla="*/ 616170 h 9607550"/>
                <a:gd name="connsiteX27" fmla="*/ 1473779 w 2287621"/>
                <a:gd name="connsiteY27" fmla="*/ 644224 h 9607550"/>
                <a:gd name="connsiteX28" fmla="*/ 1445242 w 2287621"/>
                <a:gd name="connsiteY28" fmla="*/ 673287 h 9607550"/>
                <a:gd name="connsiteX29" fmla="*/ 1416877 w 2287621"/>
                <a:gd name="connsiteY29" fmla="*/ 703353 h 9607550"/>
                <a:gd name="connsiteX30" fmla="*/ 1388689 w 2287621"/>
                <a:gd name="connsiteY30" fmla="*/ 734414 h 9607550"/>
                <a:gd name="connsiteX31" fmla="*/ 1360693 w 2287621"/>
                <a:gd name="connsiteY31" fmla="*/ 766460 h 9607550"/>
                <a:gd name="connsiteX32" fmla="*/ 1332893 w 2287621"/>
                <a:gd name="connsiteY32" fmla="*/ 799485 h 9607550"/>
                <a:gd name="connsiteX33" fmla="*/ 1305297 w 2287621"/>
                <a:gd name="connsiteY33" fmla="*/ 833480 h 9607550"/>
                <a:gd name="connsiteX34" fmla="*/ 1277916 w 2287621"/>
                <a:gd name="connsiteY34" fmla="*/ 868436 h 9607550"/>
                <a:gd name="connsiteX35" fmla="*/ 1250754 w 2287621"/>
                <a:gd name="connsiteY35" fmla="*/ 904345 h 9607550"/>
                <a:gd name="connsiteX36" fmla="*/ 1223821 w 2287621"/>
                <a:gd name="connsiteY36" fmla="*/ 941197 h 9607550"/>
                <a:gd name="connsiteX37" fmla="*/ 1197126 w 2287621"/>
                <a:gd name="connsiteY37" fmla="*/ 978981 h 9607550"/>
                <a:gd name="connsiteX38" fmla="*/ 1170673 w 2287621"/>
                <a:gd name="connsiteY38" fmla="*/ 1017691 h 9607550"/>
                <a:gd name="connsiteX39" fmla="*/ 1144473 w 2287621"/>
                <a:gd name="connsiteY39" fmla="*/ 1057316 h 9607550"/>
                <a:gd name="connsiteX40" fmla="*/ 1118529 w 2287621"/>
                <a:gd name="connsiteY40" fmla="*/ 1097846 h 9607550"/>
                <a:gd name="connsiteX41" fmla="*/ 1092853 w 2287621"/>
                <a:gd name="connsiteY41" fmla="*/ 1139270 h 9607550"/>
                <a:gd name="connsiteX42" fmla="*/ 1067448 w 2287621"/>
                <a:gd name="connsiteY42" fmla="*/ 1181580 h 9607550"/>
                <a:gd name="connsiteX43" fmla="*/ 1042322 w 2287621"/>
                <a:gd name="connsiteY43" fmla="*/ 1224766 h 9607550"/>
                <a:gd name="connsiteX44" fmla="*/ 1017483 w 2287621"/>
                <a:gd name="connsiteY44" fmla="*/ 1268816 h 9607550"/>
                <a:gd name="connsiteX45" fmla="*/ 992935 w 2287621"/>
                <a:gd name="connsiteY45" fmla="*/ 1313723 h 9607550"/>
                <a:gd name="connsiteX46" fmla="*/ 968689 w 2287621"/>
                <a:gd name="connsiteY46" fmla="*/ 1359474 h 9607550"/>
                <a:gd name="connsiteX47" fmla="*/ 944745 w 2287621"/>
                <a:gd name="connsiteY47" fmla="*/ 1406062 h 9607550"/>
                <a:gd name="connsiteX48" fmla="*/ 921113 w 2287621"/>
                <a:gd name="connsiteY48" fmla="*/ 1453475 h 9607550"/>
                <a:gd name="connsiteX49" fmla="*/ 897800 w 2287621"/>
                <a:gd name="connsiteY49" fmla="*/ 1501699 h 9607550"/>
                <a:gd name="connsiteX50" fmla="*/ 874809 w 2287621"/>
                <a:gd name="connsiteY50" fmla="*/ 1550732 h 9607550"/>
                <a:gd name="connsiteX51" fmla="*/ 852148 w 2287621"/>
                <a:gd name="connsiteY51" fmla="*/ 1600558 h 9607550"/>
                <a:gd name="connsiteX52" fmla="*/ 829821 w 2287621"/>
                <a:gd name="connsiteY52" fmla="*/ 1651169 h 9607550"/>
                <a:gd name="connsiteX53" fmla="*/ 807837 w 2287621"/>
                <a:gd name="connsiteY53" fmla="*/ 1702552 h 9607550"/>
                <a:gd name="connsiteX54" fmla="*/ 786199 w 2287621"/>
                <a:gd name="connsiteY54" fmla="*/ 1754700 h 9607550"/>
                <a:gd name="connsiteX55" fmla="*/ 764914 w 2287621"/>
                <a:gd name="connsiteY55" fmla="*/ 1807602 h 9607550"/>
                <a:gd name="connsiteX56" fmla="*/ 743986 w 2287621"/>
                <a:gd name="connsiteY56" fmla="*/ 1861248 h 9607550"/>
                <a:gd name="connsiteX57" fmla="*/ 723422 w 2287621"/>
                <a:gd name="connsiteY57" fmla="*/ 1915626 h 9607550"/>
                <a:gd name="connsiteX58" fmla="*/ 703227 w 2287621"/>
                <a:gd name="connsiteY58" fmla="*/ 1970726 h 9607550"/>
                <a:gd name="connsiteX59" fmla="*/ 683405 w 2287621"/>
                <a:gd name="connsiteY59" fmla="*/ 2026541 h 9607550"/>
                <a:gd name="connsiteX60" fmla="*/ 663963 w 2287621"/>
                <a:gd name="connsiteY60" fmla="*/ 2083057 h 9607550"/>
                <a:gd name="connsiteX61" fmla="*/ 644905 w 2287621"/>
                <a:gd name="connsiteY61" fmla="*/ 2140267 h 9607550"/>
                <a:gd name="connsiteX62" fmla="*/ 626238 w 2287621"/>
                <a:gd name="connsiteY62" fmla="*/ 2198159 h 9607550"/>
                <a:gd name="connsiteX63" fmla="*/ 607965 w 2287621"/>
                <a:gd name="connsiteY63" fmla="*/ 2256723 h 9607550"/>
                <a:gd name="connsiteX64" fmla="*/ 590093 w 2287621"/>
                <a:gd name="connsiteY64" fmla="*/ 2315948 h 9607550"/>
                <a:gd name="connsiteX65" fmla="*/ 572625 w 2287621"/>
                <a:gd name="connsiteY65" fmla="*/ 2375826 h 9607550"/>
                <a:gd name="connsiteX66" fmla="*/ 555569 w 2287621"/>
                <a:gd name="connsiteY66" fmla="*/ 2436345 h 9607550"/>
                <a:gd name="connsiteX67" fmla="*/ 538927 w 2287621"/>
                <a:gd name="connsiteY67" fmla="*/ 2497495 h 9607550"/>
                <a:gd name="connsiteX68" fmla="*/ 522706 w 2287621"/>
                <a:gd name="connsiteY68" fmla="*/ 2559268 h 9607550"/>
                <a:gd name="connsiteX69" fmla="*/ 506909 w 2287621"/>
                <a:gd name="connsiteY69" fmla="*/ 2621652 h 9607550"/>
                <a:gd name="connsiteX70" fmla="*/ 491543 w 2287621"/>
                <a:gd name="connsiteY70" fmla="*/ 2684637 h 9607550"/>
                <a:gd name="connsiteX71" fmla="*/ 476613 w 2287621"/>
                <a:gd name="connsiteY71" fmla="*/ 2748213 h 9607550"/>
                <a:gd name="connsiteX72" fmla="*/ 462120 w 2287621"/>
                <a:gd name="connsiteY72" fmla="*/ 2812372 h 9607550"/>
                <a:gd name="connsiteX73" fmla="*/ 448074 w 2287621"/>
                <a:gd name="connsiteY73" fmla="*/ 2877101 h 9607550"/>
                <a:gd name="connsiteX74" fmla="*/ 434476 w 2287621"/>
                <a:gd name="connsiteY74" fmla="*/ 2942391 h 9607550"/>
                <a:gd name="connsiteX75" fmla="*/ 421334 w 2287621"/>
                <a:gd name="connsiteY75" fmla="*/ 3008231 h 9607550"/>
                <a:gd name="connsiteX76" fmla="*/ 408649 w 2287621"/>
                <a:gd name="connsiteY76" fmla="*/ 3074615 h 9607550"/>
                <a:gd name="connsiteX77" fmla="*/ 396428 w 2287621"/>
                <a:gd name="connsiteY77" fmla="*/ 3141528 h 9607550"/>
                <a:gd name="connsiteX78" fmla="*/ 384677 w 2287621"/>
                <a:gd name="connsiteY78" fmla="*/ 3208962 h 9607550"/>
                <a:gd name="connsiteX79" fmla="*/ 373398 w 2287621"/>
                <a:gd name="connsiteY79" fmla="*/ 3276909 h 9607550"/>
                <a:gd name="connsiteX80" fmla="*/ 362596 w 2287621"/>
                <a:gd name="connsiteY80" fmla="*/ 3345356 h 9607550"/>
                <a:gd name="connsiteX81" fmla="*/ 352277 w 2287621"/>
                <a:gd name="connsiteY81" fmla="*/ 3414294 h 9607550"/>
                <a:gd name="connsiteX82" fmla="*/ 342446 w 2287621"/>
                <a:gd name="connsiteY82" fmla="*/ 3483713 h 9607550"/>
                <a:gd name="connsiteX83" fmla="*/ 333106 w 2287621"/>
                <a:gd name="connsiteY83" fmla="*/ 3553603 h 9607550"/>
                <a:gd name="connsiteX84" fmla="*/ 324263 w 2287621"/>
                <a:gd name="connsiteY84" fmla="*/ 3623956 h 9607550"/>
                <a:gd name="connsiteX85" fmla="*/ 315919 w 2287621"/>
                <a:gd name="connsiteY85" fmla="*/ 3694761 h 9607550"/>
                <a:gd name="connsiteX86" fmla="*/ 308083 w 2287621"/>
                <a:gd name="connsiteY86" fmla="*/ 3766004 h 9607550"/>
                <a:gd name="connsiteX87" fmla="*/ 300757 w 2287621"/>
                <a:gd name="connsiteY87" fmla="*/ 3837681 h 9607550"/>
                <a:gd name="connsiteX88" fmla="*/ 293945 w 2287621"/>
                <a:gd name="connsiteY88" fmla="*/ 3909779 h 9607550"/>
                <a:gd name="connsiteX89" fmla="*/ 287651 w 2287621"/>
                <a:gd name="connsiteY89" fmla="*/ 3982290 h 9607550"/>
                <a:gd name="connsiteX90" fmla="*/ 281883 w 2287621"/>
                <a:gd name="connsiteY90" fmla="*/ 4055201 h 9607550"/>
                <a:gd name="connsiteX91" fmla="*/ 276642 w 2287621"/>
                <a:gd name="connsiteY91" fmla="*/ 4128505 h 9607550"/>
                <a:gd name="connsiteX92" fmla="*/ 271934 w 2287621"/>
                <a:gd name="connsiteY92" fmla="*/ 4202191 h 9607550"/>
                <a:gd name="connsiteX93" fmla="*/ 267764 w 2287621"/>
                <a:gd name="connsiteY93" fmla="*/ 4276249 h 9607550"/>
                <a:gd name="connsiteX94" fmla="*/ 264136 w 2287621"/>
                <a:gd name="connsiteY94" fmla="*/ 4350670 h 9607550"/>
                <a:gd name="connsiteX95" fmla="*/ 261054 w 2287621"/>
                <a:gd name="connsiteY95" fmla="*/ 4425442 h 9607550"/>
                <a:gd name="connsiteX96" fmla="*/ 258524 w 2287621"/>
                <a:gd name="connsiteY96" fmla="*/ 4500558 h 9607550"/>
                <a:gd name="connsiteX97" fmla="*/ 256549 w 2287621"/>
                <a:gd name="connsiteY97" fmla="*/ 4576006 h 9607550"/>
                <a:gd name="connsiteX98" fmla="*/ 255132 w 2287621"/>
                <a:gd name="connsiteY98" fmla="*/ 4651778 h 9607550"/>
                <a:gd name="connsiteX99" fmla="*/ 254281 w 2287621"/>
                <a:gd name="connsiteY99" fmla="*/ 4727863 h 9607550"/>
                <a:gd name="connsiteX100" fmla="*/ 254000 w 2287621"/>
                <a:gd name="connsiteY100" fmla="*/ 4803775 h 9607550"/>
                <a:gd name="connsiteX101" fmla="*/ 255147 w 2287621"/>
                <a:gd name="connsiteY101" fmla="*/ 4956728 h 9607550"/>
                <a:gd name="connsiteX102" fmla="*/ 256569 w 2287621"/>
                <a:gd name="connsiteY102" fmla="*/ 5032499 h 9607550"/>
                <a:gd name="connsiteX103" fmla="*/ 258552 w 2287621"/>
                <a:gd name="connsiteY103" fmla="*/ 5107949 h 9607550"/>
                <a:gd name="connsiteX104" fmla="*/ 261090 w 2287621"/>
                <a:gd name="connsiteY104" fmla="*/ 5183066 h 9607550"/>
                <a:gd name="connsiteX105" fmla="*/ 264180 w 2287621"/>
                <a:gd name="connsiteY105" fmla="*/ 5257838 h 9607550"/>
                <a:gd name="connsiteX106" fmla="*/ 267814 w 2287621"/>
                <a:gd name="connsiteY106" fmla="*/ 5332262 h 9607550"/>
                <a:gd name="connsiteX107" fmla="*/ 271992 w 2287621"/>
                <a:gd name="connsiteY107" fmla="*/ 5406321 h 9607550"/>
                <a:gd name="connsiteX108" fmla="*/ 276707 w 2287621"/>
                <a:gd name="connsiteY108" fmla="*/ 5480008 h 9607550"/>
                <a:gd name="connsiteX109" fmla="*/ 281955 w 2287621"/>
                <a:gd name="connsiteY109" fmla="*/ 5553314 h 9607550"/>
                <a:gd name="connsiteX110" fmla="*/ 287732 w 2287621"/>
                <a:gd name="connsiteY110" fmla="*/ 5626228 h 9607550"/>
                <a:gd name="connsiteX111" fmla="*/ 294032 w 2287621"/>
                <a:gd name="connsiteY111" fmla="*/ 5698741 h 9607550"/>
                <a:gd name="connsiteX112" fmla="*/ 300852 w 2287621"/>
                <a:gd name="connsiteY112" fmla="*/ 5770841 h 9607550"/>
                <a:gd name="connsiteX113" fmla="*/ 308186 w 2287621"/>
                <a:gd name="connsiteY113" fmla="*/ 5842521 h 9607550"/>
                <a:gd name="connsiteX114" fmla="*/ 316032 w 2287621"/>
                <a:gd name="connsiteY114" fmla="*/ 5913769 h 9607550"/>
                <a:gd name="connsiteX115" fmla="*/ 324382 w 2287621"/>
                <a:gd name="connsiteY115" fmla="*/ 5984577 h 9607550"/>
                <a:gd name="connsiteX116" fmla="*/ 333234 w 2287621"/>
                <a:gd name="connsiteY116" fmla="*/ 6054931 h 9607550"/>
                <a:gd name="connsiteX117" fmla="*/ 342582 w 2287621"/>
                <a:gd name="connsiteY117" fmla="*/ 6124828 h 9607550"/>
                <a:gd name="connsiteX118" fmla="*/ 352423 w 2287621"/>
                <a:gd name="connsiteY118" fmla="*/ 6194251 h 9607550"/>
                <a:gd name="connsiteX119" fmla="*/ 362750 w 2287621"/>
                <a:gd name="connsiteY119" fmla="*/ 6263193 h 9607550"/>
                <a:gd name="connsiteX120" fmla="*/ 373560 w 2287621"/>
                <a:gd name="connsiteY120" fmla="*/ 6331647 h 9607550"/>
                <a:gd name="connsiteX121" fmla="*/ 384848 w 2287621"/>
                <a:gd name="connsiteY121" fmla="*/ 6399597 h 9607550"/>
                <a:gd name="connsiteX122" fmla="*/ 396610 w 2287621"/>
                <a:gd name="connsiteY122" fmla="*/ 6467037 h 9607550"/>
                <a:gd name="connsiteX123" fmla="*/ 408840 w 2287621"/>
                <a:gd name="connsiteY123" fmla="*/ 6533958 h 9607550"/>
                <a:gd name="connsiteX124" fmla="*/ 421535 w 2287621"/>
                <a:gd name="connsiteY124" fmla="*/ 6600346 h 9607550"/>
                <a:gd name="connsiteX125" fmla="*/ 434688 w 2287621"/>
                <a:gd name="connsiteY125" fmla="*/ 6666194 h 9607550"/>
                <a:gd name="connsiteX126" fmla="*/ 448296 w 2287621"/>
                <a:gd name="connsiteY126" fmla="*/ 6731492 h 9607550"/>
                <a:gd name="connsiteX127" fmla="*/ 462354 w 2287621"/>
                <a:gd name="connsiteY127" fmla="*/ 6796228 h 9607550"/>
                <a:gd name="connsiteX128" fmla="*/ 476856 w 2287621"/>
                <a:gd name="connsiteY128" fmla="*/ 6860395 h 9607550"/>
                <a:gd name="connsiteX129" fmla="*/ 491799 w 2287621"/>
                <a:gd name="connsiteY129" fmla="*/ 6923980 h 9607550"/>
                <a:gd name="connsiteX130" fmla="*/ 507177 w 2287621"/>
                <a:gd name="connsiteY130" fmla="*/ 6986974 h 9607550"/>
                <a:gd name="connsiteX131" fmla="*/ 522986 w 2287621"/>
                <a:gd name="connsiteY131" fmla="*/ 7049367 h 9607550"/>
                <a:gd name="connsiteX132" fmla="*/ 539220 w 2287621"/>
                <a:gd name="connsiteY132" fmla="*/ 7111149 h 9607550"/>
                <a:gd name="connsiteX133" fmla="*/ 555875 w 2287621"/>
                <a:gd name="connsiteY133" fmla="*/ 7172311 h 9607550"/>
                <a:gd name="connsiteX134" fmla="*/ 572946 w 2287621"/>
                <a:gd name="connsiteY134" fmla="*/ 7232840 h 9607550"/>
                <a:gd name="connsiteX135" fmla="*/ 590427 w 2287621"/>
                <a:gd name="connsiteY135" fmla="*/ 7292729 h 9607550"/>
                <a:gd name="connsiteX136" fmla="*/ 608315 w 2287621"/>
                <a:gd name="connsiteY136" fmla="*/ 7351967 h 9607550"/>
                <a:gd name="connsiteX137" fmla="*/ 626603 w 2287621"/>
                <a:gd name="connsiteY137" fmla="*/ 7410543 h 9607550"/>
                <a:gd name="connsiteX138" fmla="*/ 645287 w 2287621"/>
                <a:gd name="connsiteY138" fmla="*/ 7468446 h 9607550"/>
                <a:gd name="connsiteX139" fmla="*/ 664362 w 2287621"/>
                <a:gd name="connsiteY139" fmla="*/ 7525670 h 9607550"/>
                <a:gd name="connsiteX140" fmla="*/ 683822 w 2287621"/>
                <a:gd name="connsiteY140" fmla="*/ 7582200 h 9607550"/>
                <a:gd name="connsiteX141" fmla="*/ 703662 w 2287621"/>
                <a:gd name="connsiteY141" fmla="*/ 7638029 h 9607550"/>
                <a:gd name="connsiteX142" fmla="*/ 723877 w 2287621"/>
                <a:gd name="connsiteY142" fmla="*/ 7693146 h 9607550"/>
                <a:gd name="connsiteX143" fmla="*/ 744461 w 2287621"/>
                <a:gd name="connsiteY143" fmla="*/ 7747538 h 9607550"/>
                <a:gd name="connsiteX144" fmla="*/ 765410 w 2287621"/>
                <a:gd name="connsiteY144" fmla="*/ 7801200 h 9607550"/>
                <a:gd name="connsiteX145" fmla="*/ 786718 w 2287621"/>
                <a:gd name="connsiteY145" fmla="*/ 7854119 h 9607550"/>
                <a:gd name="connsiteX146" fmla="*/ 808379 w 2287621"/>
                <a:gd name="connsiteY146" fmla="*/ 7906284 h 9607550"/>
                <a:gd name="connsiteX147" fmla="*/ 830389 w 2287621"/>
                <a:gd name="connsiteY147" fmla="*/ 7957686 h 9607550"/>
                <a:gd name="connsiteX148" fmla="*/ 852740 w 2287621"/>
                <a:gd name="connsiteY148" fmla="*/ 8008314 h 9607550"/>
                <a:gd name="connsiteX149" fmla="*/ 875429 w 2287621"/>
                <a:gd name="connsiteY149" fmla="*/ 8058159 h 9607550"/>
                <a:gd name="connsiteX150" fmla="*/ 898448 w 2287621"/>
                <a:gd name="connsiteY150" fmla="*/ 8107211 h 9607550"/>
                <a:gd name="connsiteX151" fmla="*/ 921792 w 2287621"/>
                <a:gd name="connsiteY151" fmla="*/ 8155457 h 9607550"/>
                <a:gd name="connsiteX152" fmla="*/ 945455 w 2287621"/>
                <a:gd name="connsiteY152" fmla="*/ 8202892 h 9607550"/>
                <a:gd name="connsiteX153" fmla="*/ 969431 w 2287621"/>
                <a:gd name="connsiteY153" fmla="*/ 8249498 h 9607550"/>
                <a:gd name="connsiteX154" fmla="*/ 993714 w 2287621"/>
                <a:gd name="connsiteY154" fmla="*/ 8295271 h 9607550"/>
                <a:gd name="connsiteX155" fmla="*/ 1018299 w 2287621"/>
                <a:gd name="connsiteY155" fmla="*/ 8340203 h 9607550"/>
                <a:gd name="connsiteX156" fmla="*/ 1043176 w 2287621"/>
                <a:gd name="connsiteY156" fmla="*/ 8384274 h 9607550"/>
                <a:gd name="connsiteX157" fmla="*/ 1068342 w 2287621"/>
                <a:gd name="connsiteY157" fmla="*/ 8427482 h 9607550"/>
                <a:gd name="connsiteX158" fmla="*/ 1093791 w 2287621"/>
                <a:gd name="connsiteY158" fmla="*/ 8469818 h 9607550"/>
                <a:gd name="connsiteX159" fmla="*/ 1119513 w 2287621"/>
                <a:gd name="connsiteY159" fmla="*/ 8511265 h 9607550"/>
                <a:gd name="connsiteX160" fmla="*/ 1145503 w 2287621"/>
                <a:gd name="connsiteY160" fmla="*/ 8551818 h 9607550"/>
                <a:gd name="connsiteX161" fmla="*/ 1171755 w 2287621"/>
                <a:gd name="connsiteY161" fmla="*/ 8591467 h 9607550"/>
                <a:gd name="connsiteX162" fmla="*/ 1198262 w 2287621"/>
                <a:gd name="connsiteY162" fmla="*/ 8630203 h 9607550"/>
                <a:gd name="connsiteX163" fmla="*/ 1225013 w 2287621"/>
                <a:gd name="connsiteY163" fmla="*/ 8668010 h 9607550"/>
                <a:gd name="connsiteX164" fmla="*/ 1252005 w 2287621"/>
                <a:gd name="connsiteY164" fmla="*/ 8704886 h 9607550"/>
                <a:gd name="connsiteX165" fmla="*/ 1279229 w 2287621"/>
                <a:gd name="connsiteY165" fmla="*/ 8740818 h 9607550"/>
                <a:gd name="connsiteX166" fmla="*/ 1306677 w 2287621"/>
                <a:gd name="connsiteY166" fmla="*/ 8775797 h 9607550"/>
                <a:gd name="connsiteX167" fmla="*/ 1334342 w 2287621"/>
                <a:gd name="connsiteY167" fmla="*/ 8809818 h 9607550"/>
                <a:gd name="connsiteX168" fmla="*/ 1362214 w 2287621"/>
                <a:gd name="connsiteY168" fmla="*/ 8842862 h 9607550"/>
                <a:gd name="connsiteX169" fmla="*/ 1390289 w 2287621"/>
                <a:gd name="connsiteY169" fmla="*/ 8874930 h 9607550"/>
                <a:gd name="connsiteX170" fmla="*/ 1418556 w 2287621"/>
                <a:gd name="connsiteY170" fmla="*/ 8906011 h 9607550"/>
                <a:gd name="connsiteX171" fmla="*/ 1447004 w 2287621"/>
                <a:gd name="connsiteY171" fmla="*/ 8936090 h 9607550"/>
                <a:gd name="connsiteX172" fmla="*/ 1475631 w 2287621"/>
                <a:gd name="connsiteY172" fmla="*/ 8965171 h 9607550"/>
                <a:gd name="connsiteX173" fmla="*/ 1504425 w 2287621"/>
                <a:gd name="connsiteY173" fmla="*/ 8993239 h 9607550"/>
                <a:gd name="connsiteX174" fmla="*/ 1533377 w 2287621"/>
                <a:gd name="connsiteY174" fmla="*/ 9020287 h 9607550"/>
                <a:gd name="connsiteX175" fmla="*/ 1562479 w 2287621"/>
                <a:gd name="connsiteY175" fmla="*/ 9046310 h 9607550"/>
                <a:gd name="connsiteX176" fmla="*/ 1591721 w 2287621"/>
                <a:gd name="connsiteY176" fmla="*/ 9071299 h 9607550"/>
                <a:gd name="connsiteX177" fmla="*/ 1621099 w 2287621"/>
                <a:gd name="connsiteY177" fmla="*/ 9095251 h 9607550"/>
                <a:gd name="connsiteX178" fmla="*/ 1650600 w 2287621"/>
                <a:gd name="connsiteY178" fmla="*/ 9118158 h 9607550"/>
                <a:gd name="connsiteX179" fmla="*/ 1680220 w 2287621"/>
                <a:gd name="connsiteY179" fmla="*/ 9140020 h 9607550"/>
                <a:gd name="connsiteX180" fmla="*/ 1709945 w 2287621"/>
                <a:gd name="connsiteY180" fmla="*/ 9160826 h 9607550"/>
                <a:gd name="connsiteX181" fmla="*/ 1739775 w 2287621"/>
                <a:gd name="connsiteY181" fmla="*/ 9180578 h 9607550"/>
                <a:gd name="connsiteX182" fmla="*/ 1769696 w 2287621"/>
                <a:gd name="connsiteY182" fmla="*/ 9199266 h 9607550"/>
                <a:gd name="connsiteX183" fmla="*/ 1799708 w 2287621"/>
                <a:gd name="connsiteY183" fmla="*/ 9216896 h 9607550"/>
                <a:gd name="connsiteX184" fmla="*/ 1829799 w 2287621"/>
                <a:gd name="connsiteY184" fmla="*/ 9233459 h 9607550"/>
                <a:gd name="connsiteX185" fmla="*/ 1859968 w 2287621"/>
                <a:gd name="connsiteY185" fmla="*/ 9248958 h 9607550"/>
                <a:gd name="connsiteX186" fmla="*/ 1890205 w 2287621"/>
                <a:gd name="connsiteY186" fmla="*/ 9263386 h 9607550"/>
                <a:gd name="connsiteX187" fmla="*/ 1920516 w 2287621"/>
                <a:gd name="connsiteY187" fmla="*/ 9276749 h 9607550"/>
                <a:gd name="connsiteX188" fmla="*/ 1950887 w 2287621"/>
                <a:gd name="connsiteY188" fmla="*/ 9289042 h 9607550"/>
                <a:gd name="connsiteX189" fmla="*/ 1981326 w 2287621"/>
                <a:gd name="connsiteY189" fmla="*/ 9300267 h 9607550"/>
                <a:gd name="connsiteX190" fmla="*/ 2011828 w 2287621"/>
                <a:gd name="connsiteY190" fmla="*/ 9310423 h 9607550"/>
                <a:gd name="connsiteX191" fmla="*/ 2042395 w 2287621"/>
                <a:gd name="connsiteY191" fmla="*/ 9319511 h 9607550"/>
                <a:gd name="connsiteX192" fmla="*/ 2073032 w 2287621"/>
                <a:gd name="connsiteY192" fmla="*/ 9327530 h 9607550"/>
                <a:gd name="connsiteX193" fmla="*/ 2103739 w 2287621"/>
                <a:gd name="connsiteY193" fmla="*/ 9334478 h 9607550"/>
                <a:gd name="connsiteX194" fmla="*/ 2134521 w 2287621"/>
                <a:gd name="connsiteY194" fmla="*/ 9340355 h 9607550"/>
                <a:gd name="connsiteX195" fmla="*/ 2165392 w 2287621"/>
                <a:gd name="connsiteY195" fmla="*/ 9345161 h 9607550"/>
                <a:gd name="connsiteX196" fmla="*/ 2196347 w 2287621"/>
                <a:gd name="connsiteY196" fmla="*/ 9348888 h 9607550"/>
                <a:gd name="connsiteX197" fmla="*/ 2227401 w 2287621"/>
                <a:gd name="connsiteY197" fmla="*/ 9351536 h 9607550"/>
                <a:gd name="connsiteX198" fmla="*/ 2258567 w 2287621"/>
                <a:gd name="connsiteY198" fmla="*/ 9353100 h 9607550"/>
                <a:gd name="connsiteX199" fmla="*/ 2287621 w 2287621"/>
                <a:gd name="connsiteY199" fmla="*/ 9353550 h 9607550"/>
                <a:gd name="connsiteX200" fmla="*/ 2287621 w 2287621"/>
                <a:gd name="connsiteY200" fmla="*/ 9607550 h 9607550"/>
                <a:gd name="connsiteX201" fmla="*/ 2245215 w 2287621"/>
                <a:gd name="connsiteY201" fmla="*/ 9606748 h 9607550"/>
                <a:gd name="connsiteX202" fmla="*/ 2205201 w 2287621"/>
                <a:gd name="connsiteY202" fmla="*/ 9604564 h 9607550"/>
                <a:gd name="connsiteX203" fmla="*/ 2165365 w 2287621"/>
                <a:gd name="connsiteY203" fmla="*/ 9600992 h 9607550"/>
                <a:gd name="connsiteX204" fmla="*/ 2125727 w 2287621"/>
                <a:gd name="connsiteY204" fmla="*/ 9596045 h 9607550"/>
                <a:gd name="connsiteX205" fmla="*/ 2086311 w 2287621"/>
                <a:gd name="connsiteY205" fmla="*/ 9589738 h 9607550"/>
                <a:gd name="connsiteX206" fmla="*/ 2047124 w 2287621"/>
                <a:gd name="connsiteY206" fmla="*/ 9582088 h 9607550"/>
                <a:gd name="connsiteX207" fmla="*/ 2008183 w 2287621"/>
                <a:gd name="connsiteY207" fmla="*/ 9573112 h 9607550"/>
                <a:gd name="connsiteX208" fmla="*/ 1969508 w 2287621"/>
                <a:gd name="connsiteY208" fmla="*/ 9562828 h 9607550"/>
                <a:gd name="connsiteX209" fmla="*/ 1931104 w 2287621"/>
                <a:gd name="connsiteY209" fmla="*/ 9551255 h 9607550"/>
                <a:gd name="connsiteX210" fmla="*/ 1892987 w 2287621"/>
                <a:gd name="connsiteY210" fmla="*/ 9538411 h 9607550"/>
                <a:gd name="connsiteX211" fmla="*/ 1855167 w 2287621"/>
                <a:gd name="connsiteY211" fmla="*/ 9524316 h 9607550"/>
                <a:gd name="connsiteX212" fmla="*/ 1817649 w 2287621"/>
                <a:gd name="connsiteY212" fmla="*/ 9508988 h 9607550"/>
                <a:gd name="connsiteX213" fmla="*/ 1780449 w 2287621"/>
                <a:gd name="connsiteY213" fmla="*/ 9492448 h 9607550"/>
                <a:gd name="connsiteX214" fmla="*/ 1743559 w 2287621"/>
                <a:gd name="connsiteY214" fmla="*/ 9474712 h 9607550"/>
                <a:gd name="connsiteX215" fmla="*/ 1706999 w 2287621"/>
                <a:gd name="connsiteY215" fmla="*/ 9455802 h 9607550"/>
                <a:gd name="connsiteX216" fmla="*/ 1670764 w 2287621"/>
                <a:gd name="connsiteY216" fmla="*/ 9435733 h 9607550"/>
                <a:gd name="connsiteX217" fmla="*/ 1634865 w 2287621"/>
                <a:gd name="connsiteY217" fmla="*/ 9414526 h 9607550"/>
                <a:gd name="connsiteX218" fmla="*/ 1599295 w 2287621"/>
                <a:gd name="connsiteY218" fmla="*/ 9392194 h 9607550"/>
                <a:gd name="connsiteX219" fmla="*/ 1564067 w 2287621"/>
                <a:gd name="connsiteY219" fmla="*/ 9368758 h 9607550"/>
                <a:gd name="connsiteX220" fmla="*/ 1529175 w 2287621"/>
                <a:gd name="connsiteY220" fmla="*/ 9344230 h 9607550"/>
                <a:gd name="connsiteX221" fmla="*/ 1494626 w 2287621"/>
                <a:gd name="connsiteY221" fmla="*/ 9318630 h 9607550"/>
                <a:gd name="connsiteX222" fmla="*/ 1460417 w 2287621"/>
                <a:gd name="connsiteY222" fmla="*/ 9291968 h 9607550"/>
                <a:gd name="connsiteX223" fmla="*/ 1426550 w 2287621"/>
                <a:gd name="connsiteY223" fmla="*/ 9264261 h 9607550"/>
                <a:gd name="connsiteX224" fmla="*/ 1393024 w 2287621"/>
                <a:gd name="connsiteY224" fmla="*/ 9235522 h 9607550"/>
                <a:gd name="connsiteX225" fmla="*/ 1359843 w 2287621"/>
                <a:gd name="connsiteY225" fmla="*/ 9205765 h 9607550"/>
                <a:gd name="connsiteX226" fmla="*/ 1327005 w 2287621"/>
                <a:gd name="connsiteY226" fmla="*/ 9175003 h 9607550"/>
                <a:gd name="connsiteX227" fmla="*/ 1294511 w 2287621"/>
                <a:gd name="connsiteY227" fmla="*/ 9143248 h 9607550"/>
                <a:gd name="connsiteX228" fmla="*/ 1262362 w 2287621"/>
                <a:gd name="connsiteY228" fmla="*/ 9110514 h 9607550"/>
                <a:gd name="connsiteX229" fmla="*/ 1230553 w 2287621"/>
                <a:gd name="connsiteY229" fmla="*/ 9076806 h 9607550"/>
                <a:gd name="connsiteX230" fmla="*/ 1199094 w 2287621"/>
                <a:gd name="connsiteY230" fmla="*/ 9042144 h 9607550"/>
                <a:gd name="connsiteX231" fmla="*/ 1167980 w 2287621"/>
                <a:gd name="connsiteY231" fmla="*/ 9006536 h 9607550"/>
                <a:gd name="connsiteX232" fmla="*/ 1137209 w 2287621"/>
                <a:gd name="connsiteY232" fmla="*/ 8969987 h 9607550"/>
                <a:gd name="connsiteX233" fmla="*/ 1106790 w 2287621"/>
                <a:gd name="connsiteY233" fmla="*/ 8932518 h 9607550"/>
                <a:gd name="connsiteX234" fmla="*/ 1076716 w 2287621"/>
                <a:gd name="connsiteY234" fmla="*/ 8894130 h 9607550"/>
                <a:gd name="connsiteX235" fmla="*/ 1046991 w 2287621"/>
                <a:gd name="connsiteY235" fmla="*/ 8854837 h 9607550"/>
                <a:gd name="connsiteX236" fmla="*/ 1017619 w 2287621"/>
                <a:gd name="connsiteY236" fmla="*/ 8814652 h 9607550"/>
                <a:gd name="connsiteX237" fmla="*/ 988595 w 2287621"/>
                <a:gd name="connsiteY237" fmla="*/ 8773577 h 9607550"/>
                <a:gd name="connsiteX238" fmla="*/ 959928 w 2287621"/>
                <a:gd name="connsiteY238" fmla="*/ 8731629 h 9607550"/>
                <a:gd name="connsiteX239" fmla="*/ 931617 w 2287621"/>
                <a:gd name="connsiteY239" fmla="*/ 8688815 h 9607550"/>
                <a:gd name="connsiteX240" fmla="*/ 903659 w 2287621"/>
                <a:gd name="connsiteY240" fmla="*/ 8645144 h 9607550"/>
                <a:gd name="connsiteX241" fmla="*/ 876062 w 2287621"/>
                <a:gd name="connsiteY241" fmla="*/ 8600624 h 9607550"/>
                <a:gd name="connsiteX242" fmla="*/ 848829 w 2287621"/>
                <a:gd name="connsiteY242" fmla="*/ 8555268 h 9607550"/>
                <a:gd name="connsiteX243" fmla="*/ 821957 w 2287621"/>
                <a:gd name="connsiteY243" fmla="*/ 8509084 h 9607550"/>
                <a:gd name="connsiteX244" fmla="*/ 795447 w 2287621"/>
                <a:gd name="connsiteY244" fmla="*/ 8462077 h 9607550"/>
                <a:gd name="connsiteX245" fmla="*/ 769311 w 2287621"/>
                <a:gd name="connsiteY245" fmla="*/ 8414264 h 9607550"/>
                <a:gd name="connsiteX246" fmla="*/ 743544 w 2287621"/>
                <a:gd name="connsiteY246" fmla="*/ 8365648 h 9607550"/>
                <a:gd name="connsiteX247" fmla="*/ 718148 w 2287621"/>
                <a:gd name="connsiteY247" fmla="*/ 8316238 h 9607550"/>
                <a:gd name="connsiteX248" fmla="*/ 693131 w 2287621"/>
                <a:gd name="connsiteY248" fmla="*/ 8266047 h 9607550"/>
                <a:gd name="connsiteX249" fmla="*/ 668492 w 2287621"/>
                <a:gd name="connsiteY249" fmla="*/ 8215082 h 9607550"/>
                <a:gd name="connsiteX250" fmla="*/ 644235 w 2287621"/>
                <a:gd name="connsiteY250" fmla="*/ 8163351 h 9607550"/>
                <a:gd name="connsiteX251" fmla="*/ 620364 w 2287621"/>
                <a:gd name="connsiteY251" fmla="*/ 8110866 h 9607550"/>
                <a:gd name="connsiteX252" fmla="*/ 596879 w 2287621"/>
                <a:gd name="connsiteY252" fmla="*/ 8057632 h 9607550"/>
                <a:gd name="connsiteX253" fmla="*/ 573787 w 2287621"/>
                <a:gd name="connsiteY253" fmla="*/ 8003661 h 9607550"/>
                <a:gd name="connsiteX254" fmla="*/ 551089 w 2287621"/>
                <a:gd name="connsiteY254" fmla="*/ 7948961 h 9607550"/>
                <a:gd name="connsiteX255" fmla="*/ 528791 w 2287621"/>
                <a:gd name="connsiteY255" fmla="*/ 7893543 h 9607550"/>
                <a:gd name="connsiteX256" fmla="*/ 506893 w 2287621"/>
                <a:gd name="connsiteY256" fmla="*/ 7837413 h 9607550"/>
                <a:gd name="connsiteX257" fmla="*/ 485400 w 2287621"/>
                <a:gd name="connsiteY257" fmla="*/ 7780581 h 9607550"/>
                <a:gd name="connsiteX258" fmla="*/ 464316 w 2287621"/>
                <a:gd name="connsiteY258" fmla="*/ 7723058 h 9607550"/>
                <a:gd name="connsiteX259" fmla="*/ 443644 w 2287621"/>
                <a:gd name="connsiteY259" fmla="*/ 7664850 h 9607550"/>
                <a:gd name="connsiteX260" fmla="*/ 423389 w 2287621"/>
                <a:gd name="connsiteY260" fmla="*/ 7605969 h 9607550"/>
                <a:gd name="connsiteX261" fmla="*/ 403553 w 2287621"/>
                <a:gd name="connsiteY261" fmla="*/ 7546423 h 9607550"/>
                <a:gd name="connsiteX262" fmla="*/ 384138 w 2287621"/>
                <a:gd name="connsiteY262" fmla="*/ 7486219 h 9607550"/>
                <a:gd name="connsiteX263" fmla="*/ 365152 w 2287621"/>
                <a:gd name="connsiteY263" fmla="*/ 7425369 h 9607550"/>
                <a:gd name="connsiteX264" fmla="*/ 346597 w 2287621"/>
                <a:gd name="connsiteY264" fmla="*/ 7363882 h 9607550"/>
                <a:gd name="connsiteX265" fmla="*/ 328476 w 2287621"/>
                <a:gd name="connsiteY265" fmla="*/ 7301765 h 9607550"/>
                <a:gd name="connsiteX266" fmla="*/ 310794 w 2287621"/>
                <a:gd name="connsiteY266" fmla="*/ 7239028 h 9607550"/>
                <a:gd name="connsiteX267" fmla="*/ 293555 w 2287621"/>
                <a:gd name="connsiteY267" fmla="*/ 7175682 h 9607550"/>
                <a:gd name="connsiteX268" fmla="*/ 276762 w 2287621"/>
                <a:gd name="connsiteY268" fmla="*/ 7111734 h 9607550"/>
                <a:gd name="connsiteX269" fmla="*/ 260419 w 2287621"/>
                <a:gd name="connsiteY269" fmla="*/ 7047194 h 9607550"/>
                <a:gd name="connsiteX270" fmla="*/ 244531 w 2287621"/>
                <a:gd name="connsiteY270" fmla="*/ 6982070 h 9607550"/>
                <a:gd name="connsiteX271" fmla="*/ 229102 w 2287621"/>
                <a:gd name="connsiteY271" fmla="*/ 6916374 h 9607550"/>
                <a:gd name="connsiteX272" fmla="*/ 214135 w 2287621"/>
                <a:gd name="connsiteY272" fmla="*/ 6850112 h 9607550"/>
                <a:gd name="connsiteX273" fmla="*/ 199635 w 2287621"/>
                <a:gd name="connsiteY273" fmla="*/ 6783296 h 9607550"/>
                <a:gd name="connsiteX274" fmla="*/ 185606 w 2287621"/>
                <a:gd name="connsiteY274" fmla="*/ 6715933 h 9607550"/>
                <a:gd name="connsiteX275" fmla="*/ 172051 w 2287621"/>
                <a:gd name="connsiteY275" fmla="*/ 6648033 h 9607550"/>
                <a:gd name="connsiteX276" fmla="*/ 158976 w 2287621"/>
                <a:gd name="connsiteY276" fmla="*/ 6579606 h 9607550"/>
                <a:gd name="connsiteX277" fmla="*/ 146385 w 2287621"/>
                <a:gd name="connsiteY277" fmla="*/ 6510662 h 9607550"/>
                <a:gd name="connsiteX278" fmla="*/ 134279 w 2287621"/>
                <a:gd name="connsiteY278" fmla="*/ 6441207 h 9607550"/>
                <a:gd name="connsiteX279" fmla="*/ 122667 w 2287621"/>
                <a:gd name="connsiteY279" fmla="*/ 6371252 h 9607550"/>
                <a:gd name="connsiteX280" fmla="*/ 111551 w 2287621"/>
                <a:gd name="connsiteY280" fmla="*/ 6300809 h 9607550"/>
                <a:gd name="connsiteX281" fmla="*/ 100934 w 2287621"/>
                <a:gd name="connsiteY281" fmla="*/ 6229883 h 9607550"/>
                <a:gd name="connsiteX282" fmla="*/ 90822 w 2287621"/>
                <a:gd name="connsiteY282" fmla="*/ 6158485 h 9607550"/>
                <a:gd name="connsiteX283" fmla="*/ 81220 w 2287621"/>
                <a:gd name="connsiteY283" fmla="*/ 6086626 h 9607550"/>
                <a:gd name="connsiteX284" fmla="*/ 72129 w 2287621"/>
                <a:gd name="connsiteY284" fmla="*/ 6014312 h 9607550"/>
                <a:gd name="connsiteX285" fmla="*/ 63556 w 2287621"/>
                <a:gd name="connsiteY285" fmla="*/ 5941556 h 9607550"/>
                <a:gd name="connsiteX286" fmla="*/ 55504 w 2287621"/>
                <a:gd name="connsiteY286" fmla="*/ 5868363 h 9607550"/>
                <a:gd name="connsiteX287" fmla="*/ 47979 w 2287621"/>
                <a:gd name="connsiteY287" fmla="*/ 5794747 h 9607550"/>
                <a:gd name="connsiteX288" fmla="*/ 40984 w 2287621"/>
                <a:gd name="connsiteY288" fmla="*/ 5720714 h 9607550"/>
                <a:gd name="connsiteX289" fmla="*/ 34524 w 2287621"/>
                <a:gd name="connsiteY289" fmla="*/ 5646276 h 9607550"/>
                <a:gd name="connsiteX290" fmla="*/ 28603 w 2287621"/>
                <a:gd name="connsiteY290" fmla="*/ 5571439 h 9607550"/>
                <a:gd name="connsiteX291" fmla="*/ 23225 w 2287621"/>
                <a:gd name="connsiteY291" fmla="*/ 5496215 h 9607550"/>
                <a:gd name="connsiteX292" fmla="*/ 18395 w 2287621"/>
                <a:gd name="connsiteY292" fmla="*/ 5420613 h 9607550"/>
                <a:gd name="connsiteX293" fmla="*/ 14117 w 2287621"/>
                <a:gd name="connsiteY293" fmla="*/ 5344641 h 9607550"/>
                <a:gd name="connsiteX294" fmla="*/ 10395 w 2287621"/>
                <a:gd name="connsiteY294" fmla="*/ 5268312 h 9607550"/>
                <a:gd name="connsiteX295" fmla="*/ 7234 w 2287621"/>
                <a:gd name="connsiteY295" fmla="*/ 5191630 h 9607550"/>
                <a:gd name="connsiteX296" fmla="*/ 4639 w 2287621"/>
                <a:gd name="connsiteY296" fmla="*/ 5114609 h 9607550"/>
                <a:gd name="connsiteX297" fmla="*/ 2614 w 2287621"/>
                <a:gd name="connsiteY297" fmla="*/ 5037256 h 9607550"/>
                <a:gd name="connsiteX298" fmla="*/ 1163 w 2287621"/>
                <a:gd name="connsiteY298" fmla="*/ 4959583 h 9607550"/>
                <a:gd name="connsiteX299" fmla="*/ 0 w 2287621"/>
                <a:gd name="connsiteY299" fmla="*/ 4803775 h 9607550"/>
                <a:gd name="connsiteX300" fmla="*/ 297 w 2287621"/>
                <a:gd name="connsiteY300" fmla="*/ 4725008 h 9607550"/>
                <a:gd name="connsiteX301" fmla="*/ 1177 w 2287621"/>
                <a:gd name="connsiteY301" fmla="*/ 4647021 h 9607550"/>
                <a:gd name="connsiteX302" fmla="*/ 2635 w 2287621"/>
                <a:gd name="connsiteY302" fmla="*/ 4569347 h 9607550"/>
                <a:gd name="connsiteX303" fmla="*/ 4668 w 2287621"/>
                <a:gd name="connsiteY303" fmla="*/ 4491993 h 9607550"/>
                <a:gd name="connsiteX304" fmla="*/ 7270 w 2287621"/>
                <a:gd name="connsiteY304" fmla="*/ 4414971 h 9607550"/>
                <a:gd name="connsiteX305" fmla="*/ 10438 w 2287621"/>
                <a:gd name="connsiteY305" fmla="*/ 4338288 h 9607550"/>
                <a:gd name="connsiteX306" fmla="*/ 14167 w 2287621"/>
                <a:gd name="connsiteY306" fmla="*/ 4261957 h 9607550"/>
                <a:gd name="connsiteX307" fmla="*/ 18452 w 2287621"/>
                <a:gd name="connsiteY307" fmla="*/ 4185984 h 9607550"/>
                <a:gd name="connsiteX308" fmla="*/ 23290 w 2287621"/>
                <a:gd name="connsiteY308" fmla="*/ 4110380 h 9607550"/>
                <a:gd name="connsiteX309" fmla="*/ 28675 w 2287621"/>
                <a:gd name="connsiteY309" fmla="*/ 4035155 h 9607550"/>
                <a:gd name="connsiteX310" fmla="*/ 34603 w 2287621"/>
                <a:gd name="connsiteY310" fmla="*/ 3960315 h 9607550"/>
                <a:gd name="connsiteX311" fmla="*/ 41072 w 2287621"/>
                <a:gd name="connsiteY311" fmla="*/ 3885874 h 9607550"/>
                <a:gd name="connsiteX312" fmla="*/ 48074 w 2287621"/>
                <a:gd name="connsiteY312" fmla="*/ 3811839 h 9607550"/>
                <a:gd name="connsiteX313" fmla="*/ 55607 w 2287621"/>
                <a:gd name="connsiteY313" fmla="*/ 3738220 h 9607550"/>
                <a:gd name="connsiteX314" fmla="*/ 63666 w 2287621"/>
                <a:gd name="connsiteY314" fmla="*/ 3665023 h 9607550"/>
                <a:gd name="connsiteX315" fmla="*/ 72247 w 2287621"/>
                <a:gd name="connsiteY315" fmla="*/ 3592263 h 9607550"/>
                <a:gd name="connsiteX316" fmla="*/ 81346 w 2287621"/>
                <a:gd name="connsiteY316" fmla="*/ 3519946 h 9607550"/>
                <a:gd name="connsiteX317" fmla="*/ 90957 w 2287621"/>
                <a:gd name="connsiteY317" fmla="*/ 3448081 h 9607550"/>
                <a:gd name="connsiteX318" fmla="*/ 101078 w 2287621"/>
                <a:gd name="connsiteY318" fmla="*/ 3376679 h 9607550"/>
                <a:gd name="connsiteX319" fmla="*/ 111703 w 2287621"/>
                <a:gd name="connsiteY319" fmla="*/ 3305748 h 9607550"/>
                <a:gd name="connsiteX320" fmla="*/ 122829 w 2287621"/>
                <a:gd name="connsiteY320" fmla="*/ 3235299 h 9607550"/>
                <a:gd name="connsiteX321" fmla="*/ 134451 w 2287621"/>
                <a:gd name="connsiteY321" fmla="*/ 3165340 h 9607550"/>
                <a:gd name="connsiteX322" fmla="*/ 146565 w 2287621"/>
                <a:gd name="connsiteY322" fmla="*/ 3095879 h 9607550"/>
                <a:gd name="connsiteX323" fmla="*/ 159166 w 2287621"/>
                <a:gd name="connsiteY323" fmla="*/ 3026926 h 9607550"/>
                <a:gd name="connsiteX324" fmla="*/ 172251 w 2287621"/>
                <a:gd name="connsiteY324" fmla="*/ 2958494 h 9607550"/>
                <a:gd name="connsiteX325" fmla="*/ 185816 w 2287621"/>
                <a:gd name="connsiteY325" fmla="*/ 2890587 h 9607550"/>
                <a:gd name="connsiteX326" fmla="*/ 199855 w 2287621"/>
                <a:gd name="connsiteY326" fmla="*/ 2823217 h 9607550"/>
                <a:gd name="connsiteX327" fmla="*/ 214367 w 2287621"/>
                <a:gd name="connsiteY327" fmla="*/ 2756393 h 9607550"/>
                <a:gd name="connsiteX328" fmla="*/ 229344 w 2287621"/>
                <a:gd name="connsiteY328" fmla="*/ 2690124 h 9607550"/>
                <a:gd name="connsiteX329" fmla="*/ 244785 w 2287621"/>
                <a:gd name="connsiteY329" fmla="*/ 2624418 h 9607550"/>
                <a:gd name="connsiteX330" fmla="*/ 260685 w 2287621"/>
                <a:gd name="connsiteY330" fmla="*/ 2559285 h 9607550"/>
                <a:gd name="connsiteX331" fmla="*/ 277040 w 2287621"/>
                <a:gd name="connsiteY331" fmla="*/ 2494736 h 9607550"/>
                <a:gd name="connsiteX332" fmla="*/ 293846 w 2287621"/>
                <a:gd name="connsiteY332" fmla="*/ 2430778 h 9607550"/>
                <a:gd name="connsiteX333" fmla="*/ 311099 w 2287621"/>
                <a:gd name="connsiteY333" fmla="*/ 2367421 h 9607550"/>
                <a:gd name="connsiteX334" fmla="*/ 328795 w 2287621"/>
                <a:gd name="connsiteY334" fmla="*/ 2304674 h 9607550"/>
                <a:gd name="connsiteX335" fmla="*/ 346930 w 2287621"/>
                <a:gd name="connsiteY335" fmla="*/ 2242546 h 9607550"/>
                <a:gd name="connsiteX336" fmla="*/ 365501 w 2287621"/>
                <a:gd name="connsiteY336" fmla="*/ 2181045 h 9607550"/>
                <a:gd name="connsiteX337" fmla="*/ 384503 w 2287621"/>
                <a:gd name="connsiteY337" fmla="*/ 2120184 h 9607550"/>
                <a:gd name="connsiteX338" fmla="*/ 403933 w 2287621"/>
                <a:gd name="connsiteY338" fmla="*/ 2059968 h 9607550"/>
                <a:gd name="connsiteX339" fmla="*/ 423786 w 2287621"/>
                <a:gd name="connsiteY339" fmla="*/ 2000408 h 9607550"/>
                <a:gd name="connsiteX340" fmla="*/ 444060 w 2287621"/>
                <a:gd name="connsiteY340" fmla="*/ 1941512 h 9607550"/>
                <a:gd name="connsiteX341" fmla="*/ 464750 w 2287621"/>
                <a:gd name="connsiteY341" fmla="*/ 1883291 h 9607550"/>
                <a:gd name="connsiteX342" fmla="*/ 485853 w 2287621"/>
                <a:gd name="connsiteY342" fmla="*/ 1825751 h 9607550"/>
                <a:gd name="connsiteX343" fmla="*/ 507367 w 2287621"/>
                <a:gd name="connsiteY343" fmla="*/ 1768905 h 9607550"/>
                <a:gd name="connsiteX344" fmla="*/ 529285 w 2287621"/>
                <a:gd name="connsiteY344" fmla="*/ 1712759 h 9607550"/>
                <a:gd name="connsiteX345" fmla="*/ 551607 w 2287621"/>
                <a:gd name="connsiteY345" fmla="*/ 1657323 h 9607550"/>
                <a:gd name="connsiteX346" fmla="*/ 574328 w 2287621"/>
                <a:gd name="connsiteY346" fmla="*/ 1602607 h 9607550"/>
                <a:gd name="connsiteX347" fmla="*/ 597445 w 2287621"/>
                <a:gd name="connsiteY347" fmla="*/ 1548617 h 9607550"/>
                <a:gd name="connsiteX348" fmla="*/ 620954 w 2287621"/>
                <a:gd name="connsiteY348" fmla="*/ 1495366 h 9607550"/>
                <a:gd name="connsiteX349" fmla="*/ 644853 w 2287621"/>
                <a:gd name="connsiteY349" fmla="*/ 1442861 h 9607550"/>
                <a:gd name="connsiteX350" fmla="*/ 669138 w 2287621"/>
                <a:gd name="connsiteY350" fmla="*/ 1391112 h 9607550"/>
                <a:gd name="connsiteX351" fmla="*/ 693807 w 2287621"/>
                <a:gd name="connsiteY351" fmla="*/ 1340124 h 9607550"/>
                <a:gd name="connsiteX352" fmla="*/ 718857 w 2287621"/>
                <a:gd name="connsiteY352" fmla="*/ 1289913 h 9607550"/>
                <a:gd name="connsiteX353" fmla="*/ 744284 w 2287621"/>
                <a:gd name="connsiteY353" fmla="*/ 1240484 h 9607550"/>
                <a:gd name="connsiteX354" fmla="*/ 770087 w 2287621"/>
                <a:gd name="connsiteY354" fmla="*/ 1191845 h 9607550"/>
                <a:gd name="connsiteX355" fmla="*/ 796261 w 2287621"/>
                <a:gd name="connsiteY355" fmla="*/ 1144008 h 9607550"/>
                <a:gd name="connsiteX356" fmla="*/ 822807 w 2287621"/>
                <a:gd name="connsiteY356" fmla="*/ 1096980 h 9607550"/>
                <a:gd name="connsiteX357" fmla="*/ 849720 w 2287621"/>
                <a:gd name="connsiteY357" fmla="*/ 1050772 h 9607550"/>
                <a:gd name="connsiteX358" fmla="*/ 876999 w 2287621"/>
                <a:gd name="connsiteY358" fmla="*/ 1005392 h 9607550"/>
                <a:gd name="connsiteX359" fmla="*/ 904642 w 2287621"/>
                <a:gd name="connsiteY359" fmla="*/ 960849 h 9607550"/>
                <a:gd name="connsiteX360" fmla="*/ 932645 w 2287621"/>
                <a:gd name="connsiteY360" fmla="*/ 917154 h 9607550"/>
                <a:gd name="connsiteX361" fmla="*/ 961009 w 2287621"/>
                <a:gd name="connsiteY361" fmla="*/ 874315 h 9607550"/>
                <a:gd name="connsiteX362" fmla="*/ 989729 w 2287621"/>
                <a:gd name="connsiteY362" fmla="*/ 832343 h 9607550"/>
                <a:gd name="connsiteX363" fmla="*/ 1018807 w 2287621"/>
                <a:gd name="connsiteY363" fmla="*/ 791245 h 9607550"/>
                <a:gd name="connsiteX364" fmla="*/ 1048241 w 2287621"/>
                <a:gd name="connsiteY364" fmla="*/ 751034 h 9607550"/>
                <a:gd name="connsiteX365" fmla="*/ 1078026 w 2287621"/>
                <a:gd name="connsiteY365" fmla="*/ 711719 h 9607550"/>
                <a:gd name="connsiteX366" fmla="*/ 1108166 w 2287621"/>
                <a:gd name="connsiteY366" fmla="*/ 673308 h 9607550"/>
                <a:gd name="connsiteX367" fmla="*/ 1138657 w 2287621"/>
                <a:gd name="connsiteY367" fmla="*/ 635814 h 9607550"/>
                <a:gd name="connsiteX368" fmla="*/ 1169498 w 2287621"/>
                <a:gd name="connsiteY368" fmla="*/ 599246 h 9607550"/>
                <a:gd name="connsiteX369" fmla="*/ 1200691 w 2287621"/>
                <a:gd name="connsiteY369" fmla="*/ 563614 h 9607550"/>
                <a:gd name="connsiteX370" fmla="*/ 1232231 w 2287621"/>
                <a:gd name="connsiteY370" fmla="*/ 528934 h 9607550"/>
                <a:gd name="connsiteX371" fmla="*/ 1264121 w 2287621"/>
                <a:gd name="connsiteY371" fmla="*/ 495210 h 9607550"/>
                <a:gd name="connsiteX372" fmla="*/ 1296360 w 2287621"/>
                <a:gd name="connsiteY372" fmla="*/ 462459 h 9607550"/>
                <a:gd name="connsiteX373" fmla="*/ 1328947 w 2287621"/>
                <a:gd name="connsiteY373" fmla="*/ 430691 h 9607550"/>
                <a:gd name="connsiteX374" fmla="*/ 1361882 w 2287621"/>
                <a:gd name="connsiteY374" fmla="*/ 399919 h 9607550"/>
                <a:gd name="connsiteX375" fmla="*/ 1395164 w 2287621"/>
                <a:gd name="connsiteY375" fmla="*/ 370155 h 9607550"/>
                <a:gd name="connsiteX376" fmla="*/ 1428793 w 2287621"/>
                <a:gd name="connsiteY376" fmla="*/ 341413 h 9607550"/>
                <a:gd name="connsiteX377" fmla="*/ 1462769 w 2287621"/>
                <a:gd name="connsiteY377" fmla="*/ 313707 h 9607550"/>
                <a:gd name="connsiteX378" fmla="*/ 1497090 w 2287621"/>
                <a:gd name="connsiteY378" fmla="*/ 287052 h 9607550"/>
                <a:gd name="connsiteX379" fmla="*/ 1531756 w 2287621"/>
                <a:gd name="connsiteY379" fmla="*/ 261461 h 9607550"/>
                <a:gd name="connsiteX380" fmla="*/ 1566765 w 2287621"/>
                <a:gd name="connsiteY380" fmla="*/ 236950 h 9607550"/>
                <a:gd name="connsiteX381" fmla="*/ 1602118 w 2287621"/>
                <a:gd name="connsiteY381" fmla="*/ 213536 h 9607550"/>
                <a:gd name="connsiteX382" fmla="*/ 1637807 w 2287621"/>
                <a:gd name="connsiteY382" fmla="*/ 191236 h 9607550"/>
                <a:gd name="connsiteX383" fmla="*/ 1673833 w 2287621"/>
                <a:gd name="connsiteY383" fmla="*/ 170066 h 9607550"/>
                <a:gd name="connsiteX384" fmla="*/ 1710194 w 2287621"/>
                <a:gd name="connsiteY384" fmla="*/ 150042 h 9607550"/>
                <a:gd name="connsiteX385" fmla="*/ 1746882 w 2287621"/>
                <a:gd name="connsiteY385" fmla="*/ 131186 h 9607550"/>
                <a:gd name="connsiteX386" fmla="*/ 1783892 w 2287621"/>
                <a:gd name="connsiteY386" fmla="*/ 113514 h 9607550"/>
                <a:gd name="connsiteX387" fmla="*/ 1821220 w 2287621"/>
                <a:gd name="connsiteY387" fmla="*/ 97046 h 9607550"/>
                <a:gd name="connsiteX388" fmla="*/ 1858857 w 2287621"/>
                <a:gd name="connsiteY388" fmla="*/ 81800 h 9607550"/>
                <a:gd name="connsiteX389" fmla="*/ 1896793 w 2287621"/>
                <a:gd name="connsiteY389" fmla="*/ 67796 h 9607550"/>
                <a:gd name="connsiteX390" fmla="*/ 1935020 w 2287621"/>
                <a:gd name="connsiteY390" fmla="*/ 55053 h 9607550"/>
                <a:gd name="connsiteX391" fmla="*/ 1973526 w 2287621"/>
                <a:gd name="connsiteY391" fmla="*/ 43590 h 9607550"/>
                <a:gd name="connsiteX392" fmla="*/ 2012298 w 2287621"/>
                <a:gd name="connsiteY392" fmla="*/ 33425 h 9607550"/>
                <a:gd name="connsiteX393" fmla="*/ 2051322 w 2287621"/>
                <a:gd name="connsiteY393" fmla="*/ 24577 h 9607550"/>
                <a:gd name="connsiteX394" fmla="*/ 2090584 w 2287621"/>
                <a:gd name="connsiteY394" fmla="*/ 17061 h 9607550"/>
                <a:gd name="connsiteX395" fmla="*/ 2130066 w 2287621"/>
                <a:gd name="connsiteY395" fmla="*/ 10897 h 9607550"/>
                <a:gd name="connsiteX396" fmla="*/ 2169752 w 2287621"/>
                <a:gd name="connsiteY396" fmla="*/ 6097 h 9607550"/>
                <a:gd name="connsiteX397" fmla="*/ 2209623 w 2287621"/>
                <a:gd name="connsiteY397" fmla="*/ 2676 h 960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</a:cxnLst>
              <a:rect l="l" t="t" r="r" b="b"/>
              <a:pathLst>
                <a:path w="2287621" h="9607550">
                  <a:moveTo>
                    <a:pt x="2287621" y="0"/>
                  </a:moveTo>
                  <a:lnTo>
                    <a:pt x="2287621" y="254000"/>
                  </a:lnTo>
                  <a:lnTo>
                    <a:pt x="2222974" y="256324"/>
                  </a:lnTo>
                  <a:lnTo>
                    <a:pt x="2191955" y="259124"/>
                  </a:lnTo>
                  <a:lnTo>
                    <a:pt x="2161049" y="263000"/>
                  </a:lnTo>
                  <a:lnTo>
                    <a:pt x="2130245" y="267946"/>
                  </a:lnTo>
                  <a:lnTo>
                    <a:pt x="2099536" y="273959"/>
                  </a:lnTo>
                  <a:lnTo>
                    <a:pt x="2068913" y="281035"/>
                  </a:lnTo>
                  <a:lnTo>
                    <a:pt x="2038373" y="289172"/>
                  </a:lnTo>
                  <a:lnTo>
                    <a:pt x="2007910" y="298370"/>
                  </a:lnTo>
                  <a:lnTo>
                    <a:pt x="1977517" y="308627"/>
                  </a:lnTo>
                  <a:lnTo>
                    <a:pt x="1947194" y="319944"/>
                  </a:lnTo>
                  <a:lnTo>
                    <a:pt x="1916941" y="332319"/>
                  </a:lnTo>
                  <a:lnTo>
                    <a:pt x="1886757" y="345753"/>
                  </a:lnTo>
                  <a:lnTo>
                    <a:pt x="1856642" y="360246"/>
                  </a:lnTo>
                  <a:lnTo>
                    <a:pt x="1826599" y="375798"/>
                  </a:lnTo>
                  <a:lnTo>
                    <a:pt x="1796635" y="392407"/>
                  </a:lnTo>
                  <a:lnTo>
                    <a:pt x="1766751" y="410073"/>
                  </a:lnTo>
                  <a:lnTo>
                    <a:pt x="1736950" y="428794"/>
                  </a:lnTo>
                  <a:lnTo>
                    <a:pt x="1707244" y="448568"/>
                  </a:lnTo>
                  <a:lnTo>
                    <a:pt x="1677635" y="469392"/>
                  </a:lnTo>
                  <a:lnTo>
                    <a:pt x="1648133" y="491262"/>
                  </a:lnTo>
                  <a:lnTo>
                    <a:pt x="1618744" y="514177"/>
                  </a:lnTo>
                  <a:lnTo>
                    <a:pt x="1589475" y="538130"/>
                  </a:lnTo>
                  <a:lnTo>
                    <a:pt x="1560336" y="563117"/>
                  </a:lnTo>
                  <a:lnTo>
                    <a:pt x="1531335" y="589132"/>
                  </a:lnTo>
                  <a:lnTo>
                    <a:pt x="1502479" y="616170"/>
                  </a:lnTo>
                  <a:lnTo>
                    <a:pt x="1473779" y="644224"/>
                  </a:lnTo>
                  <a:lnTo>
                    <a:pt x="1445242" y="673287"/>
                  </a:lnTo>
                  <a:lnTo>
                    <a:pt x="1416877" y="703353"/>
                  </a:lnTo>
                  <a:lnTo>
                    <a:pt x="1388689" y="734414"/>
                  </a:lnTo>
                  <a:lnTo>
                    <a:pt x="1360693" y="766460"/>
                  </a:lnTo>
                  <a:lnTo>
                    <a:pt x="1332893" y="799485"/>
                  </a:lnTo>
                  <a:lnTo>
                    <a:pt x="1305297" y="833480"/>
                  </a:lnTo>
                  <a:lnTo>
                    <a:pt x="1277916" y="868436"/>
                  </a:lnTo>
                  <a:lnTo>
                    <a:pt x="1250754" y="904345"/>
                  </a:lnTo>
                  <a:lnTo>
                    <a:pt x="1223821" y="941197"/>
                  </a:lnTo>
                  <a:lnTo>
                    <a:pt x="1197126" y="978981"/>
                  </a:lnTo>
                  <a:lnTo>
                    <a:pt x="1170673" y="1017691"/>
                  </a:lnTo>
                  <a:lnTo>
                    <a:pt x="1144473" y="1057316"/>
                  </a:lnTo>
                  <a:lnTo>
                    <a:pt x="1118529" y="1097846"/>
                  </a:lnTo>
                  <a:lnTo>
                    <a:pt x="1092853" y="1139270"/>
                  </a:lnTo>
                  <a:lnTo>
                    <a:pt x="1067448" y="1181580"/>
                  </a:lnTo>
                  <a:lnTo>
                    <a:pt x="1042322" y="1224766"/>
                  </a:lnTo>
                  <a:lnTo>
                    <a:pt x="1017483" y="1268816"/>
                  </a:lnTo>
                  <a:lnTo>
                    <a:pt x="992935" y="1313723"/>
                  </a:lnTo>
                  <a:lnTo>
                    <a:pt x="968689" y="1359474"/>
                  </a:lnTo>
                  <a:lnTo>
                    <a:pt x="944745" y="1406062"/>
                  </a:lnTo>
                  <a:lnTo>
                    <a:pt x="921113" y="1453475"/>
                  </a:lnTo>
                  <a:lnTo>
                    <a:pt x="897800" y="1501699"/>
                  </a:lnTo>
                  <a:lnTo>
                    <a:pt x="874809" y="1550732"/>
                  </a:lnTo>
                  <a:lnTo>
                    <a:pt x="852148" y="1600558"/>
                  </a:lnTo>
                  <a:lnTo>
                    <a:pt x="829821" y="1651169"/>
                  </a:lnTo>
                  <a:lnTo>
                    <a:pt x="807837" y="1702552"/>
                  </a:lnTo>
                  <a:lnTo>
                    <a:pt x="786199" y="1754700"/>
                  </a:lnTo>
                  <a:lnTo>
                    <a:pt x="764914" y="1807602"/>
                  </a:lnTo>
                  <a:lnTo>
                    <a:pt x="743986" y="1861248"/>
                  </a:lnTo>
                  <a:lnTo>
                    <a:pt x="723422" y="1915626"/>
                  </a:lnTo>
                  <a:lnTo>
                    <a:pt x="703227" y="1970726"/>
                  </a:lnTo>
                  <a:lnTo>
                    <a:pt x="683405" y="2026541"/>
                  </a:lnTo>
                  <a:lnTo>
                    <a:pt x="663963" y="2083057"/>
                  </a:lnTo>
                  <a:lnTo>
                    <a:pt x="644905" y="2140267"/>
                  </a:lnTo>
                  <a:lnTo>
                    <a:pt x="626238" y="2198159"/>
                  </a:lnTo>
                  <a:lnTo>
                    <a:pt x="607965" y="2256723"/>
                  </a:lnTo>
                  <a:lnTo>
                    <a:pt x="590093" y="2315948"/>
                  </a:lnTo>
                  <a:lnTo>
                    <a:pt x="572625" y="2375826"/>
                  </a:lnTo>
                  <a:lnTo>
                    <a:pt x="555569" y="2436345"/>
                  </a:lnTo>
                  <a:lnTo>
                    <a:pt x="538927" y="2497495"/>
                  </a:lnTo>
                  <a:lnTo>
                    <a:pt x="522706" y="2559268"/>
                  </a:lnTo>
                  <a:lnTo>
                    <a:pt x="506909" y="2621652"/>
                  </a:lnTo>
                  <a:lnTo>
                    <a:pt x="491543" y="2684637"/>
                  </a:lnTo>
                  <a:lnTo>
                    <a:pt x="476613" y="2748213"/>
                  </a:lnTo>
                  <a:lnTo>
                    <a:pt x="462120" y="2812372"/>
                  </a:lnTo>
                  <a:lnTo>
                    <a:pt x="448074" y="2877101"/>
                  </a:lnTo>
                  <a:lnTo>
                    <a:pt x="434476" y="2942391"/>
                  </a:lnTo>
                  <a:lnTo>
                    <a:pt x="421334" y="3008231"/>
                  </a:lnTo>
                  <a:lnTo>
                    <a:pt x="408649" y="3074615"/>
                  </a:lnTo>
                  <a:lnTo>
                    <a:pt x="396428" y="3141528"/>
                  </a:lnTo>
                  <a:lnTo>
                    <a:pt x="384677" y="3208962"/>
                  </a:lnTo>
                  <a:lnTo>
                    <a:pt x="373398" y="3276909"/>
                  </a:lnTo>
                  <a:lnTo>
                    <a:pt x="362596" y="3345356"/>
                  </a:lnTo>
                  <a:lnTo>
                    <a:pt x="352277" y="3414294"/>
                  </a:lnTo>
                  <a:lnTo>
                    <a:pt x="342446" y="3483713"/>
                  </a:lnTo>
                  <a:lnTo>
                    <a:pt x="333106" y="3553603"/>
                  </a:lnTo>
                  <a:lnTo>
                    <a:pt x="324263" y="3623956"/>
                  </a:lnTo>
                  <a:lnTo>
                    <a:pt x="315919" y="3694761"/>
                  </a:lnTo>
                  <a:lnTo>
                    <a:pt x="308083" y="3766004"/>
                  </a:lnTo>
                  <a:lnTo>
                    <a:pt x="300757" y="3837681"/>
                  </a:lnTo>
                  <a:lnTo>
                    <a:pt x="293945" y="3909779"/>
                  </a:lnTo>
                  <a:lnTo>
                    <a:pt x="287651" y="3982290"/>
                  </a:lnTo>
                  <a:lnTo>
                    <a:pt x="281883" y="4055201"/>
                  </a:lnTo>
                  <a:lnTo>
                    <a:pt x="276642" y="4128505"/>
                  </a:lnTo>
                  <a:lnTo>
                    <a:pt x="271934" y="4202191"/>
                  </a:lnTo>
                  <a:lnTo>
                    <a:pt x="267764" y="4276249"/>
                  </a:lnTo>
                  <a:lnTo>
                    <a:pt x="264136" y="4350670"/>
                  </a:lnTo>
                  <a:lnTo>
                    <a:pt x="261054" y="4425442"/>
                  </a:lnTo>
                  <a:lnTo>
                    <a:pt x="258524" y="4500558"/>
                  </a:lnTo>
                  <a:lnTo>
                    <a:pt x="256549" y="4576006"/>
                  </a:lnTo>
                  <a:lnTo>
                    <a:pt x="255132" y="4651778"/>
                  </a:lnTo>
                  <a:lnTo>
                    <a:pt x="254281" y="4727863"/>
                  </a:lnTo>
                  <a:lnTo>
                    <a:pt x="254000" y="4803775"/>
                  </a:lnTo>
                  <a:lnTo>
                    <a:pt x="255147" y="4956728"/>
                  </a:lnTo>
                  <a:lnTo>
                    <a:pt x="256569" y="5032499"/>
                  </a:lnTo>
                  <a:lnTo>
                    <a:pt x="258552" y="5107949"/>
                  </a:lnTo>
                  <a:lnTo>
                    <a:pt x="261090" y="5183066"/>
                  </a:lnTo>
                  <a:lnTo>
                    <a:pt x="264180" y="5257838"/>
                  </a:lnTo>
                  <a:lnTo>
                    <a:pt x="267814" y="5332262"/>
                  </a:lnTo>
                  <a:lnTo>
                    <a:pt x="271992" y="5406321"/>
                  </a:lnTo>
                  <a:lnTo>
                    <a:pt x="276707" y="5480008"/>
                  </a:lnTo>
                  <a:lnTo>
                    <a:pt x="281955" y="5553314"/>
                  </a:lnTo>
                  <a:lnTo>
                    <a:pt x="287732" y="5626228"/>
                  </a:lnTo>
                  <a:lnTo>
                    <a:pt x="294032" y="5698741"/>
                  </a:lnTo>
                  <a:lnTo>
                    <a:pt x="300852" y="5770841"/>
                  </a:lnTo>
                  <a:lnTo>
                    <a:pt x="308186" y="5842521"/>
                  </a:lnTo>
                  <a:lnTo>
                    <a:pt x="316032" y="5913769"/>
                  </a:lnTo>
                  <a:lnTo>
                    <a:pt x="324382" y="5984577"/>
                  </a:lnTo>
                  <a:lnTo>
                    <a:pt x="333234" y="6054931"/>
                  </a:lnTo>
                  <a:lnTo>
                    <a:pt x="342582" y="6124828"/>
                  </a:lnTo>
                  <a:lnTo>
                    <a:pt x="352423" y="6194251"/>
                  </a:lnTo>
                  <a:lnTo>
                    <a:pt x="362750" y="6263193"/>
                  </a:lnTo>
                  <a:lnTo>
                    <a:pt x="373560" y="6331647"/>
                  </a:lnTo>
                  <a:lnTo>
                    <a:pt x="384848" y="6399597"/>
                  </a:lnTo>
                  <a:lnTo>
                    <a:pt x="396610" y="6467037"/>
                  </a:lnTo>
                  <a:lnTo>
                    <a:pt x="408840" y="6533958"/>
                  </a:lnTo>
                  <a:lnTo>
                    <a:pt x="421535" y="6600346"/>
                  </a:lnTo>
                  <a:lnTo>
                    <a:pt x="434688" y="6666194"/>
                  </a:lnTo>
                  <a:lnTo>
                    <a:pt x="448296" y="6731492"/>
                  </a:lnTo>
                  <a:lnTo>
                    <a:pt x="462354" y="6796228"/>
                  </a:lnTo>
                  <a:lnTo>
                    <a:pt x="476856" y="6860395"/>
                  </a:lnTo>
                  <a:lnTo>
                    <a:pt x="491799" y="6923980"/>
                  </a:lnTo>
                  <a:lnTo>
                    <a:pt x="507177" y="6986974"/>
                  </a:lnTo>
                  <a:lnTo>
                    <a:pt x="522986" y="7049367"/>
                  </a:lnTo>
                  <a:lnTo>
                    <a:pt x="539220" y="7111149"/>
                  </a:lnTo>
                  <a:lnTo>
                    <a:pt x="555875" y="7172311"/>
                  </a:lnTo>
                  <a:lnTo>
                    <a:pt x="572946" y="7232840"/>
                  </a:lnTo>
                  <a:lnTo>
                    <a:pt x="590427" y="7292729"/>
                  </a:lnTo>
                  <a:lnTo>
                    <a:pt x="608315" y="7351967"/>
                  </a:lnTo>
                  <a:lnTo>
                    <a:pt x="626603" y="7410543"/>
                  </a:lnTo>
                  <a:lnTo>
                    <a:pt x="645287" y="7468446"/>
                  </a:lnTo>
                  <a:lnTo>
                    <a:pt x="664362" y="7525670"/>
                  </a:lnTo>
                  <a:lnTo>
                    <a:pt x="683822" y="7582200"/>
                  </a:lnTo>
                  <a:lnTo>
                    <a:pt x="703662" y="7638029"/>
                  </a:lnTo>
                  <a:lnTo>
                    <a:pt x="723877" y="7693146"/>
                  </a:lnTo>
                  <a:lnTo>
                    <a:pt x="744461" y="7747538"/>
                  </a:lnTo>
                  <a:lnTo>
                    <a:pt x="765410" y="7801200"/>
                  </a:lnTo>
                  <a:lnTo>
                    <a:pt x="786718" y="7854119"/>
                  </a:lnTo>
                  <a:lnTo>
                    <a:pt x="808379" y="7906284"/>
                  </a:lnTo>
                  <a:lnTo>
                    <a:pt x="830389" y="7957686"/>
                  </a:lnTo>
                  <a:lnTo>
                    <a:pt x="852740" y="8008314"/>
                  </a:lnTo>
                  <a:lnTo>
                    <a:pt x="875429" y="8058159"/>
                  </a:lnTo>
                  <a:lnTo>
                    <a:pt x="898448" y="8107211"/>
                  </a:lnTo>
                  <a:lnTo>
                    <a:pt x="921792" y="8155457"/>
                  </a:lnTo>
                  <a:lnTo>
                    <a:pt x="945455" y="8202892"/>
                  </a:lnTo>
                  <a:lnTo>
                    <a:pt x="969431" y="8249498"/>
                  </a:lnTo>
                  <a:lnTo>
                    <a:pt x="993714" y="8295271"/>
                  </a:lnTo>
                  <a:lnTo>
                    <a:pt x="1018299" y="8340203"/>
                  </a:lnTo>
                  <a:lnTo>
                    <a:pt x="1043176" y="8384274"/>
                  </a:lnTo>
                  <a:lnTo>
                    <a:pt x="1068342" y="8427482"/>
                  </a:lnTo>
                  <a:lnTo>
                    <a:pt x="1093791" y="8469818"/>
                  </a:lnTo>
                  <a:lnTo>
                    <a:pt x="1119513" y="8511265"/>
                  </a:lnTo>
                  <a:lnTo>
                    <a:pt x="1145503" y="8551818"/>
                  </a:lnTo>
                  <a:lnTo>
                    <a:pt x="1171755" y="8591467"/>
                  </a:lnTo>
                  <a:lnTo>
                    <a:pt x="1198262" y="8630203"/>
                  </a:lnTo>
                  <a:lnTo>
                    <a:pt x="1225013" y="8668010"/>
                  </a:lnTo>
                  <a:lnTo>
                    <a:pt x="1252005" y="8704886"/>
                  </a:lnTo>
                  <a:lnTo>
                    <a:pt x="1279229" y="8740818"/>
                  </a:lnTo>
                  <a:lnTo>
                    <a:pt x="1306677" y="8775797"/>
                  </a:lnTo>
                  <a:lnTo>
                    <a:pt x="1334342" y="8809818"/>
                  </a:lnTo>
                  <a:lnTo>
                    <a:pt x="1362214" y="8842862"/>
                  </a:lnTo>
                  <a:lnTo>
                    <a:pt x="1390289" y="8874930"/>
                  </a:lnTo>
                  <a:lnTo>
                    <a:pt x="1418556" y="8906011"/>
                  </a:lnTo>
                  <a:lnTo>
                    <a:pt x="1447004" y="8936090"/>
                  </a:lnTo>
                  <a:lnTo>
                    <a:pt x="1475631" y="8965171"/>
                  </a:lnTo>
                  <a:lnTo>
                    <a:pt x="1504425" y="8993239"/>
                  </a:lnTo>
                  <a:lnTo>
                    <a:pt x="1533377" y="9020287"/>
                  </a:lnTo>
                  <a:lnTo>
                    <a:pt x="1562479" y="9046310"/>
                  </a:lnTo>
                  <a:lnTo>
                    <a:pt x="1591721" y="9071299"/>
                  </a:lnTo>
                  <a:lnTo>
                    <a:pt x="1621099" y="9095251"/>
                  </a:lnTo>
                  <a:lnTo>
                    <a:pt x="1650600" y="9118158"/>
                  </a:lnTo>
                  <a:lnTo>
                    <a:pt x="1680220" y="9140020"/>
                  </a:lnTo>
                  <a:lnTo>
                    <a:pt x="1709945" y="9160826"/>
                  </a:lnTo>
                  <a:lnTo>
                    <a:pt x="1739775" y="9180578"/>
                  </a:lnTo>
                  <a:lnTo>
                    <a:pt x="1769696" y="9199266"/>
                  </a:lnTo>
                  <a:lnTo>
                    <a:pt x="1799708" y="9216896"/>
                  </a:lnTo>
                  <a:lnTo>
                    <a:pt x="1829799" y="9233459"/>
                  </a:lnTo>
                  <a:lnTo>
                    <a:pt x="1859968" y="9248958"/>
                  </a:lnTo>
                  <a:lnTo>
                    <a:pt x="1890205" y="9263386"/>
                  </a:lnTo>
                  <a:lnTo>
                    <a:pt x="1920516" y="9276749"/>
                  </a:lnTo>
                  <a:lnTo>
                    <a:pt x="1950887" y="9289042"/>
                  </a:lnTo>
                  <a:lnTo>
                    <a:pt x="1981326" y="9300267"/>
                  </a:lnTo>
                  <a:lnTo>
                    <a:pt x="2011828" y="9310423"/>
                  </a:lnTo>
                  <a:lnTo>
                    <a:pt x="2042395" y="9319511"/>
                  </a:lnTo>
                  <a:lnTo>
                    <a:pt x="2073032" y="9327530"/>
                  </a:lnTo>
                  <a:lnTo>
                    <a:pt x="2103739" y="9334478"/>
                  </a:lnTo>
                  <a:lnTo>
                    <a:pt x="2134521" y="9340355"/>
                  </a:lnTo>
                  <a:lnTo>
                    <a:pt x="2165392" y="9345161"/>
                  </a:lnTo>
                  <a:lnTo>
                    <a:pt x="2196347" y="9348888"/>
                  </a:lnTo>
                  <a:lnTo>
                    <a:pt x="2227401" y="9351536"/>
                  </a:lnTo>
                  <a:lnTo>
                    <a:pt x="2258567" y="9353100"/>
                  </a:lnTo>
                  <a:lnTo>
                    <a:pt x="2287621" y="9353550"/>
                  </a:lnTo>
                  <a:lnTo>
                    <a:pt x="2287621" y="9607550"/>
                  </a:lnTo>
                  <a:lnTo>
                    <a:pt x="2245215" y="9606748"/>
                  </a:lnTo>
                  <a:lnTo>
                    <a:pt x="2205201" y="9604564"/>
                  </a:lnTo>
                  <a:lnTo>
                    <a:pt x="2165365" y="9600992"/>
                  </a:lnTo>
                  <a:lnTo>
                    <a:pt x="2125727" y="9596045"/>
                  </a:lnTo>
                  <a:lnTo>
                    <a:pt x="2086311" y="9589738"/>
                  </a:lnTo>
                  <a:lnTo>
                    <a:pt x="2047124" y="9582088"/>
                  </a:lnTo>
                  <a:lnTo>
                    <a:pt x="2008183" y="9573112"/>
                  </a:lnTo>
                  <a:lnTo>
                    <a:pt x="1969508" y="9562828"/>
                  </a:lnTo>
                  <a:lnTo>
                    <a:pt x="1931104" y="9551255"/>
                  </a:lnTo>
                  <a:lnTo>
                    <a:pt x="1892987" y="9538411"/>
                  </a:lnTo>
                  <a:lnTo>
                    <a:pt x="1855167" y="9524316"/>
                  </a:lnTo>
                  <a:lnTo>
                    <a:pt x="1817649" y="9508988"/>
                  </a:lnTo>
                  <a:lnTo>
                    <a:pt x="1780449" y="9492448"/>
                  </a:lnTo>
                  <a:lnTo>
                    <a:pt x="1743559" y="9474712"/>
                  </a:lnTo>
                  <a:lnTo>
                    <a:pt x="1706999" y="9455802"/>
                  </a:lnTo>
                  <a:lnTo>
                    <a:pt x="1670764" y="9435733"/>
                  </a:lnTo>
                  <a:lnTo>
                    <a:pt x="1634865" y="9414526"/>
                  </a:lnTo>
                  <a:lnTo>
                    <a:pt x="1599295" y="9392194"/>
                  </a:lnTo>
                  <a:lnTo>
                    <a:pt x="1564067" y="9368758"/>
                  </a:lnTo>
                  <a:lnTo>
                    <a:pt x="1529175" y="9344230"/>
                  </a:lnTo>
                  <a:lnTo>
                    <a:pt x="1494626" y="9318630"/>
                  </a:lnTo>
                  <a:lnTo>
                    <a:pt x="1460417" y="9291968"/>
                  </a:lnTo>
                  <a:lnTo>
                    <a:pt x="1426550" y="9264261"/>
                  </a:lnTo>
                  <a:lnTo>
                    <a:pt x="1393024" y="9235522"/>
                  </a:lnTo>
                  <a:lnTo>
                    <a:pt x="1359843" y="9205765"/>
                  </a:lnTo>
                  <a:lnTo>
                    <a:pt x="1327005" y="9175003"/>
                  </a:lnTo>
                  <a:lnTo>
                    <a:pt x="1294511" y="9143248"/>
                  </a:lnTo>
                  <a:lnTo>
                    <a:pt x="1262362" y="9110514"/>
                  </a:lnTo>
                  <a:lnTo>
                    <a:pt x="1230553" y="9076806"/>
                  </a:lnTo>
                  <a:lnTo>
                    <a:pt x="1199094" y="9042144"/>
                  </a:lnTo>
                  <a:lnTo>
                    <a:pt x="1167980" y="9006536"/>
                  </a:lnTo>
                  <a:lnTo>
                    <a:pt x="1137209" y="8969987"/>
                  </a:lnTo>
                  <a:lnTo>
                    <a:pt x="1106790" y="8932518"/>
                  </a:lnTo>
                  <a:lnTo>
                    <a:pt x="1076716" y="8894130"/>
                  </a:lnTo>
                  <a:lnTo>
                    <a:pt x="1046991" y="8854837"/>
                  </a:lnTo>
                  <a:lnTo>
                    <a:pt x="1017619" y="8814652"/>
                  </a:lnTo>
                  <a:lnTo>
                    <a:pt x="988595" y="8773577"/>
                  </a:lnTo>
                  <a:lnTo>
                    <a:pt x="959928" y="8731629"/>
                  </a:lnTo>
                  <a:lnTo>
                    <a:pt x="931617" y="8688815"/>
                  </a:lnTo>
                  <a:lnTo>
                    <a:pt x="903659" y="8645144"/>
                  </a:lnTo>
                  <a:lnTo>
                    <a:pt x="876062" y="8600624"/>
                  </a:lnTo>
                  <a:lnTo>
                    <a:pt x="848829" y="8555268"/>
                  </a:lnTo>
                  <a:lnTo>
                    <a:pt x="821957" y="8509084"/>
                  </a:lnTo>
                  <a:lnTo>
                    <a:pt x="795447" y="8462077"/>
                  </a:lnTo>
                  <a:lnTo>
                    <a:pt x="769311" y="8414264"/>
                  </a:lnTo>
                  <a:lnTo>
                    <a:pt x="743544" y="8365648"/>
                  </a:lnTo>
                  <a:lnTo>
                    <a:pt x="718148" y="8316238"/>
                  </a:lnTo>
                  <a:lnTo>
                    <a:pt x="693131" y="8266047"/>
                  </a:lnTo>
                  <a:lnTo>
                    <a:pt x="668492" y="8215082"/>
                  </a:lnTo>
                  <a:lnTo>
                    <a:pt x="644235" y="8163351"/>
                  </a:lnTo>
                  <a:lnTo>
                    <a:pt x="620364" y="8110866"/>
                  </a:lnTo>
                  <a:lnTo>
                    <a:pt x="596879" y="8057632"/>
                  </a:lnTo>
                  <a:lnTo>
                    <a:pt x="573787" y="8003661"/>
                  </a:lnTo>
                  <a:lnTo>
                    <a:pt x="551089" y="7948961"/>
                  </a:lnTo>
                  <a:lnTo>
                    <a:pt x="528791" y="7893543"/>
                  </a:lnTo>
                  <a:lnTo>
                    <a:pt x="506893" y="7837413"/>
                  </a:lnTo>
                  <a:lnTo>
                    <a:pt x="485400" y="7780581"/>
                  </a:lnTo>
                  <a:lnTo>
                    <a:pt x="464316" y="7723058"/>
                  </a:lnTo>
                  <a:lnTo>
                    <a:pt x="443644" y="7664850"/>
                  </a:lnTo>
                  <a:lnTo>
                    <a:pt x="423389" y="7605969"/>
                  </a:lnTo>
                  <a:lnTo>
                    <a:pt x="403553" y="7546423"/>
                  </a:lnTo>
                  <a:lnTo>
                    <a:pt x="384138" y="7486219"/>
                  </a:lnTo>
                  <a:lnTo>
                    <a:pt x="365152" y="7425369"/>
                  </a:lnTo>
                  <a:lnTo>
                    <a:pt x="346597" y="7363882"/>
                  </a:lnTo>
                  <a:lnTo>
                    <a:pt x="328476" y="7301765"/>
                  </a:lnTo>
                  <a:lnTo>
                    <a:pt x="310794" y="7239028"/>
                  </a:lnTo>
                  <a:lnTo>
                    <a:pt x="293555" y="7175682"/>
                  </a:lnTo>
                  <a:lnTo>
                    <a:pt x="276762" y="7111734"/>
                  </a:lnTo>
                  <a:lnTo>
                    <a:pt x="260419" y="7047194"/>
                  </a:lnTo>
                  <a:lnTo>
                    <a:pt x="244531" y="6982070"/>
                  </a:lnTo>
                  <a:lnTo>
                    <a:pt x="229102" y="6916374"/>
                  </a:lnTo>
                  <a:lnTo>
                    <a:pt x="214135" y="6850112"/>
                  </a:lnTo>
                  <a:lnTo>
                    <a:pt x="199635" y="6783296"/>
                  </a:lnTo>
                  <a:lnTo>
                    <a:pt x="185606" y="6715933"/>
                  </a:lnTo>
                  <a:lnTo>
                    <a:pt x="172051" y="6648033"/>
                  </a:lnTo>
                  <a:lnTo>
                    <a:pt x="158976" y="6579606"/>
                  </a:lnTo>
                  <a:lnTo>
                    <a:pt x="146385" y="6510662"/>
                  </a:lnTo>
                  <a:lnTo>
                    <a:pt x="134279" y="6441207"/>
                  </a:lnTo>
                  <a:lnTo>
                    <a:pt x="122667" y="6371252"/>
                  </a:lnTo>
                  <a:lnTo>
                    <a:pt x="111551" y="6300809"/>
                  </a:lnTo>
                  <a:lnTo>
                    <a:pt x="100934" y="6229883"/>
                  </a:lnTo>
                  <a:lnTo>
                    <a:pt x="90822" y="6158485"/>
                  </a:lnTo>
                  <a:lnTo>
                    <a:pt x="81220" y="6086626"/>
                  </a:lnTo>
                  <a:lnTo>
                    <a:pt x="72129" y="6014312"/>
                  </a:lnTo>
                  <a:lnTo>
                    <a:pt x="63556" y="5941556"/>
                  </a:lnTo>
                  <a:lnTo>
                    <a:pt x="55504" y="5868363"/>
                  </a:lnTo>
                  <a:lnTo>
                    <a:pt x="47979" y="5794747"/>
                  </a:lnTo>
                  <a:lnTo>
                    <a:pt x="40984" y="5720714"/>
                  </a:lnTo>
                  <a:lnTo>
                    <a:pt x="34524" y="5646276"/>
                  </a:lnTo>
                  <a:lnTo>
                    <a:pt x="28603" y="5571439"/>
                  </a:lnTo>
                  <a:lnTo>
                    <a:pt x="23225" y="5496215"/>
                  </a:lnTo>
                  <a:lnTo>
                    <a:pt x="18395" y="5420613"/>
                  </a:lnTo>
                  <a:lnTo>
                    <a:pt x="14117" y="5344641"/>
                  </a:lnTo>
                  <a:lnTo>
                    <a:pt x="10395" y="5268312"/>
                  </a:lnTo>
                  <a:lnTo>
                    <a:pt x="7234" y="5191630"/>
                  </a:lnTo>
                  <a:lnTo>
                    <a:pt x="4639" y="5114609"/>
                  </a:lnTo>
                  <a:lnTo>
                    <a:pt x="2614" y="5037256"/>
                  </a:lnTo>
                  <a:lnTo>
                    <a:pt x="1163" y="4959583"/>
                  </a:lnTo>
                  <a:lnTo>
                    <a:pt x="0" y="4803775"/>
                  </a:lnTo>
                  <a:lnTo>
                    <a:pt x="297" y="4725008"/>
                  </a:lnTo>
                  <a:lnTo>
                    <a:pt x="1177" y="4647021"/>
                  </a:lnTo>
                  <a:lnTo>
                    <a:pt x="2635" y="4569347"/>
                  </a:lnTo>
                  <a:lnTo>
                    <a:pt x="4668" y="4491993"/>
                  </a:lnTo>
                  <a:lnTo>
                    <a:pt x="7270" y="4414971"/>
                  </a:lnTo>
                  <a:lnTo>
                    <a:pt x="10438" y="4338288"/>
                  </a:lnTo>
                  <a:lnTo>
                    <a:pt x="14167" y="4261957"/>
                  </a:lnTo>
                  <a:lnTo>
                    <a:pt x="18452" y="4185984"/>
                  </a:lnTo>
                  <a:lnTo>
                    <a:pt x="23290" y="4110380"/>
                  </a:lnTo>
                  <a:lnTo>
                    <a:pt x="28675" y="4035155"/>
                  </a:lnTo>
                  <a:lnTo>
                    <a:pt x="34603" y="3960315"/>
                  </a:lnTo>
                  <a:lnTo>
                    <a:pt x="41072" y="3885874"/>
                  </a:lnTo>
                  <a:lnTo>
                    <a:pt x="48074" y="3811839"/>
                  </a:lnTo>
                  <a:lnTo>
                    <a:pt x="55607" y="3738220"/>
                  </a:lnTo>
                  <a:lnTo>
                    <a:pt x="63666" y="3665023"/>
                  </a:lnTo>
                  <a:lnTo>
                    <a:pt x="72247" y="3592263"/>
                  </a:lnTo>
                  <a:lnTo>
                    <a:pt x="81346" y="3519946"/>
                  </a:lnTo>
                  <a:lnTo>
                    <a:pt x="90957" y="3448081"/>
                  </a:lnTo>
                  <a:lnTo>
                    <a:pt x="101078" y="3376679"/>
                  </a:lnTo>
                  <a:lnTo>
                    <a:pt x="111703" y="3305748"/>
                  </a:lnTo>
                  <a:lnTo>
                    <a:pt x="122829" y="3235299"/>
                  </a:lnTo>
                  <a:lnTo>
                    <a:pt x="134451" y="3165340"/>
                  </a:lnTo>
                  <a:lnTo>
                    <a:pt x="146565" y="3095879"/>
                  </a:lnTo>
                  <a:lnTo>
                    <a:pt x="159166" y="3026926"/>
                  </a:lnTo>
                  <a:lnTo>
                    <a:pt x="172251" y="2958494"/>
                  </a:lnTo>
                  <a:lnTo>
                    <a:pt x="185816" y="2890587"/>
                  </a:lnTo>
                  <a:lnTo>
                    <a:pt x="199855" y="2823217"/>
                  </a:lnTo>
                  <a:lnTo>
                    <a:pt x="214367" y="2756393"/>
                  </a:lnTo>
                  <a:lnTo>
                    <a:pt x="229344" y="2690124"/>
                  </a:lnTo>
                  <a:lnTo>
                    <a:pt x="244785" y="2624418"/>
                  </a:lnTo>
                  <a:lnTo>
                    <a:pt x="260685" y="2559285"/>
                  </a:lnTo>
                  <a:lnTo>
                    <a:pt x="277040" y="2494736"/>
                  </a:lnTo>
                  <a:lnTo>
                    <a:pt x="293846" y="2430778"/>
                  </a:lnTo>
                  <a:lnTo>
                    <a:pt x="311099" y="2367421"/>
                  </a:lnTo>
                  <a:lnTo>
                    <a:pt x="328795" y="2304674"/>
                  </a:lnTo>
                  <a:lnTo>
                    <a:pt x="346930" y="2242546"/>
                  </a:lnTo>
                  <a:lnTo>
                    <a:pt x="365501" y="2181045"/>
                  </a:lnTo>
                  <a:lnTo>
                    <a:pt x="384503" y="2120184"/>
                  </a:lnTo>
                  <a:lnTo>
                    <a:pt x="403933" y="2059968"/>
                  </a:lnTo>
                  <a:lnTo>
                    <a:pt x="423786" y="2000408"/>
                  </a:lnTo>
                  <a:lnTo>
                    <a:pt x="444060" y="1941512"/>
                  </a:lnTo>
                  <a:lnTo>
                    <a:pt x="464750" y="1883291"/>
                  </a:lnTo>
                  <a:lnTo>
                    <a:pt x="485853" y="1825751"/>
                  </a:lnTo>
                  <a:lnTo>
                    <a:pt x="507367" y="1768905"/>
                  </a:lnTo>
                  <a:lnTo>
                    <a:pt x="529285" y="1712759"/>
                  </a:lnTo>
                  <a:lnTo>
                    <a:pt x="551607" y="1657323"/>
                  </a:lnTo>
                  <a:lnTo>
                    <a:pt x="574328" y="1602607"/>
                  </a:lnTo>
                  <a:lnTo>
                    <a:pt x="597445" y="1548617"/>
                  </a:lnTo>
                  <a:lnTo>
                    <a:pt x="620954" y="1495366"/>
                  </a:lnTo>
                  <a:lnTo>
                    <a:pt x="644853" y="1442861"/>
                  </a:lnTo>
                  <a:lnTo>
                    <a:pt x="669138" y="1391112"/>
                  </a:lnTo>
                  <a:lnTo>
                    <a:pt x="693807" y="1340124"/>
                  </a:lnTo>
                  <a:lnTo>
                    <a:pt x="718857" y="1289913"/>
                  </a:lnTo>
                  <a:lnTo>
                    <a:pt x="744284" y="1240484"/>
                  </a:lnTo>
                  <a:lnTo>
                    <a:pt x="770087" y="1191845"/>
                  </a:lnTo>
                  <a:lnTo>
                    <a:pt x="796261" y="1144008"/>
                  </a:lnTo>
                  <a:lnTo>
                    <a:pt x="822807" y="1096980"/>
                  </a:lnTo>
                  <a:lnTo>
                    <a:pt x="849720" y="1050772"/>
                  </a:lnTo>
                  <a:lnTo>
                    <a:pt x="876999" y="1005392"/>
                  </a:lnTo>
                  <a:lnTo>
                    <a:pt x="904642" y="960849"/>
                  </a:lnTo>
                  <a:lnTo>
                    <a:pt x="932645" y="917154"/>
                  </a:lnTo>
                  <a:lnTo>
                    <a:pt x="961009" y="874315"/>
                  </a:lnTo>
                  <a:lnTo>
                    <a:pt x="989729" y="832343"/>
                  </a:lnTo>
                  <a:lnTo>
                    <a:pt x="1018807" y="791245"/>
                  </a:lnTo>
                  <a:lnTo>
                    <a:pt x="1048241" y="751034"/>
                  </a:lnTo>
                  <a:lnTo>
                    <a:pt x="1078026" y="711719"/>
                  </a:lnTo>
                  <a:lnTo>
                    <a:pt x="1108166" y="673308"/>
                  </a:lnTo>
                  <a:lnTo>
                    <a:pt x="1138657" y="635814"/>
                  </a:lnTo>
                  <a:lnTo>
                    <a:pt x="1169498" y="599246"/>
                  </a:lnTo>
                  <a:lnTo>
                    <a:pt x="1200691" y="563614"/>
                  </a:lnTo>
                  <a:lnTo>
                    <a:pt x="1232231" y="528934"/>
                  </a:lnTo>
                  <a:lnTo>
                    <a:pt x="1264121" y="495210"/>
                  </a:lnTo>
                  <a:lnTo>
                    <a:pt x="1296360" y="462459"/>
                  </a:lnTo>
                  <a:lnTo>
                    <a:pt x="1328947" y="430691"/>
                  </a:lnTo>
                  <a:lnTo>
                    <a:pt x="1361882" y="399919"/>
                  </a:lnTo>
                  <a:lnTo>
                    <a:pt x="1395164" y="370155"/>
                  </a:lnTo>
                  <a:lnTo>
                    <a:pt x="1428793" y="341413"/>
                  </a:lnTo>
                  <a:lnTo>
                    <a:pt x="1462769" y="313707"/>
                  </a:lnTo>
                  <a:lnTo>
                    <a:pt x="1497090" y="287052"/>
                  </a:lnTo>
                  <a:lnTo>
                    <a:pt x="1531756" y="261461"/>
                  </a:lnTo>
                  <a:lnTo>
                    <a:pt x="1566765" y="236950"/>
                  </a:lnTo>
                  <a:lnTo>
                    <a:pt x="1602118" y="213536"/>
                  </a:lnTo>
                  <a:lnTo>
                    <a:pt x="1637807" y="191236"/>
                  </a:lnTo>
                  <a:lnTo>
                    <a:pt x="1673833" y="170066"/>
                  </a:lnTo>
                  <a:lnTo>
                    <a:pt x="1710194" y="150042"/>
                  </a:lnTo>
                  <a:lnTo>
                    <a:pt x="1746882" y="131186"/>
                  </a:lnTo>
                  <a:lnTo>
                    <a:pt x="1783892" y="113514"/>
                  </a:lnTo>
                  <a:lnTo>
                    <a:pt x="1821220" y="97046"/>
                  </a:lnTo>
                  <a:lnTo>
                    <a:pt x="1858857" y="81800"/>
                  </a:lnTo>
                  <a:lnTo>
                    <a:pt x="1896793" y="67796"/>
                  </a:lnTo>
                  <a:lnTo>
                    <a:pt x="1935020" y="55053"/>
                  </a:lnTo>
                  <a:lnTo>
                    <a:pt x="1973526" y="43590"/>
                  </a:lnTo>
                  <a:lnTo>
                    <a:pt x="2012298" y="33425"/>
                  </a:lnTo>
                  <a:lnTo>
                    <a:pt x="2051322" y="24577"/>
                  </a:lnTo>
                  <a:lnTo>
                    <a:pt x="2090584" y="17061"/>
                  </a:lnTo>
                  <a:lnTo>
                    <a:pt x="2130066" y="10897"/>
                  </a:lnTo>
                  <a:lnTo>
                    <a:pt x="2169752" y="6097"/>
                  </a:lnTo>
                  <a:lnTo>
                    <a:pt x="2209623" y="2676"/>
                  </a:lnTo>
                  <a:close/>
                </a:path>
              </a:pathLst>
            </a:custGeom>
            <a:gradFill>
              <a:gsLst>
                <a:gs pos="43000">
                  <a:srgbClr val="1665A5"/>
                </a:gs>
                <a:gs pos="91000">
                  <a:srgbClr val="239DFF"/>
                </a:gs>
              </a:gsLst>
              <a:lin ang="5400000" scaled="1"/>
            </a:gradFill>
            <a:ln w="127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41" name="Picture 840" descr="华中科技大学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683" y="98156"/>
            <a:ext cx="2641117" cy="5801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7783592-6875-D213-2CCA-4924EFF2A45B}"/>
              </a:ext>
            </a:extLst>
          </p:cNvPr>
          <p:cNvGrpSpPr/>
          <p:nvPr/>
        </p:nvGrpSpPr>
        <p:grpSpPr>
          <a:xfrm>
            <a:off x="6184849" y="1976980"/>
            <a:ext cx="4929534" cy="2557045"/>
            <a:chOff x="6790051" y="2376026"/>
            <a:chExt cx="4929534" cy="2557045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91FF6BEA-BC7C-4936-B790-C240D469BB0A}"/>
                </a:ext>
              </a:extLst>
            </p:cNvPr>
            <p:cNvSpPr/>
            <p:nvPr/>
          </p:nvSpPr>
          <p:spPr>
            <a:xfrm>
              <a:off x="6790051" y="2376026"/>
              <a:ext cx="270811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200" normalizeH="0" baseline="0" noProof="0" dirty="0">
                  <a:ln>
                    <a:noFill/>
                  </a:ln>
                  <a:solidFill>
                    <a:srgbClr val="186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思源黑体 CN Light"/>
                  <a:cs typeface="+mn-cs"/>
                </a:rPr>
                <a:t>Part 2</a:t>
              </a:r>
              <a:endParaRPr kumimoji="0" lang="zh-CN" altLang="en-US" sz="6600" b="0" i="0" u="none" strike="noStrike" kern="1200" cap="none" spc="200" normalizeH="0" baseline="0" noProof="0" dirty="0">
                <a:ln>
                  <a:noFill/>
                </a:ln>
                <a:solidFill>
                  <a:srgbClr val="A5300F"/>
                </a:solidFill>
                <a:effectLst/>
                <a:uLnTx/>
                <a:uFillTx/>
                <a:latin typeface="微软雅黑" panose="020B0503020204020204" pitchFamily="34" charset="-122"/>
                <a:ea typeface="思源黑体 CN Light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7EF53AD-45C7-04FB-6D5C-F9AD5A826DB4}"/>
                </a:ext>
              </a:extLst>
            </p:cNvPr>
            <p:cNvGrpSpPr/>
            <p:nvPr/>
          </p:nvGrpSpPr>
          <p:grpSpPr>
            <a:xfrm>
              <a:off x="6803037" y="3865737"/>
              <a:ext cx="4916548" cy="1067334"/>
              <a:chOff x="7107021" y="2697601"/>
              <a:chExt cx="4916548" cy="1067334"/>
            </a:xfrm>
          </p:grpSpPr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6F686D5E-9F32-2D0D-A681-DB6ED737F3A1}"/>
                  </a:ext>
                </a:extLst>
              </p:cNvPr>
              <p:cNvSpPr/>
              <p:nvPr/>
            </p:nvSpPr>
            <p:spPr>
              <a:xfrm>
                <a:off x="7107021" y="2697601"/>
                <a:ext cx="49165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6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+mn-ea"/>
                    <a:cs typeface="Segoe UI Light 8" panose="020B0502040204020203" pitchFamily="34" charset="0"/>
                  </a:rPr>
                  <a:t>研究内容</a:t>
                </a:r>
              </a:p>
            </p:txBody>
          </p: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9AC27503-5E8A-6479-16A7-D2203BD19546}"/>
                  </a:ext>
                </a:extLst>
              </p:cNvPr>
              <p:cNvSpPr/>
              <p:nvPr/>
            </p:nvSpPr>
            <p:spPr>
              <a:xfrm>
                <a:off x="7133843" y="3457158"/>
                <a:ext cx="2787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1860A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Research Content</a:t>
                </a:r>
              </a:p>
            </p:txBody>
          </p:sp>
        </p:grp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FEE85FB1-70DE-4813-FACD-4E7131C47B60}"/>
                </a:ext>
              </a:extLst>
            </p:cNvPr>
            <p:cNvCxnSpPr/>
            <p:nvPr/>
          </p:nvCxnSpPr>
          <p:spPr>
            <a:xfrm>
              <a:off x="6959565" y="3513857"/>
              <a:ext cx="449296" cy="0"/>
            </a:xfrm>
            <a:prstGeom prst="line">
              <a:avLst/>
            </a:prstGeom>
            <a:ln w="19050">
              <a:solidFill>
                <a:srgbClr val="186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8794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FmNmM0ZjY5YjNkOTQ2MTJiZDU0ZDkxMWFhMmEyZmUifQ==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2lwas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0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2082</Words>
  <Application>Microsoft Office PowerPoint</Application>
  <PresentationFormat>宽屏</PresentationFormat>
  <Paragraphs>319</Paragraphs>
  <Slides>26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OPPOSans R</vt:lpstr>
      <vt:lpstr>等线</vt:lpstr>
      <vt:lpstr>微软雅黑</vt:lpstr>
      <vt:lpstr>微软雅黑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文清</dc:creator>
  <cp:lastModifiedBy>1 pompeya</cp:lastModifiedBy>
  <cp:revision>491</cp:revision>
  <dcterms:created xsi:type="dcterms:W3CDTF">2020-03-06T06:34:00Z</dcterms:created>
  <dcterms:modified xsi:type="dcterms:W3CDTF">2025-02-22T14:25:49Z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ABD657D5AF774F9496926D491A172BA3</vt:lpwstr>
  </property>
  <property fmtid="{D5CDD505-2E9C-101B-9397-08002B2CF9AE}" pid="3" name="KSOProductBuildVer">
    <vt:lpwstr>2052-11.1.0.11744</vt:lpwstr>
  </property>
</Properties>
</file>